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andra Lundvall" userId="73028a28-3551-47cb-a114-56728aa9c02a" providerId="ADAL" clId="{6E289184-4067-4074-BBEC-800BB2B737B9}"/>
    <pc:docChg chg="custSel modSld">
      <pc:chgData name="Cassandra Lundvall" userId="73028a28-3551-47cb-a114-56728aa9c02a" providerId="ADAL" clId="{6E289184-4067-4074-BBEC-800BB2B737B9}" dt="2024-03-04T15:36:27.223" v="23" actId="478"/>
      <pc:docMkLst>
        <pc:docMk/>
      </pc:docMkLst>
      <pc:sldChg chg="delSp modSp mod">
        <pc:chgData name="Cassandra Lundvall" userId="73028a28-3551-47cb-a114-56728aa9c02a" providerId="ADAL" clId="{6E289184-4067-4074-BBEC-800BB2B737B9}" dt="2024-03-04T15:35:26.515" v="3" actId="478"/>
        <pc:sldMkLst>
          <pc:docMk/>
          <pc:sldMk cId="3728101190" sldId="261"/>
        </pc:sldMkLst>
        <pc:spChg chg="del mod">
          <ac:chgData name="Cassandra Lundvall" userId="73028a28-3551-47cb-a114-56728aa9c02a" providerId="ADAL" clId="{6E289184-4067-4074-BBEC-800BB2B737B9}" dt="2024-03-04T15:35:26.515" v="3" actId="478"/>
          <ac:spMkLst>
            <pc:docMk/>
            <pc:sldMk cId="3728101190" sldId="261"/>
            <ac:spMk id="2" creationId="{05EA431A-39D8-5EB4-0A94-0B2D250FC848}"/>
          </ac:spMkLst>
        </pc:spChg>
      </pc:sldChg>
      <pc:sldChg chg="delSp mod">
        <pc:chgData name="Cassandra Lundvall" userId="73028a28-3551-47cb-a114-56728aa9c02a" providerId="ADAL" clId="{6E289184-4067-4074-BBEC-800BB2B737B9}" dt="2024-03-04T15:35:29.987" v="4" actId="478"/>
        <pc:sldMkLst>
          <pc:docMk/>
          <pc:sldMk cId="3099579826" sldId="262"/>
        </pc:sldMkLst>
        <pc:spChg chg="del">
          <ac:chgData name="Cassandra Lundvall" userId="73028a28-3551-47cb-a114-56728aa9c02a" providerId="ADAL" clId="{6E289184-4067-4074-BBEC-800BB2B737B9}" dt="2024-03-04T15:35:29.987" v="4" actId="478"/>
          <ac:spMkLst>
            <pc:docMk/>
            <pc:sldMk cId="3099579826" sldId="262"/>
            <ac:spMk id="2" creationId="{13E030E1-ABBC-A17C-E6F3-5A83B153FA31}"/>
          </ac:spMkLst>
        </pc:spChg>
      </pc:sldChg>
      <pc:sldChg chg="delSp mod">
        <pc:chgData name="Cassandra Lundvall" userId="73028a28-3551-47cb-a114-56728aa9c02a" providerId="ADAL" clId="{6E289184-4067-4074-BBEC-800BB2B737B9}" dt="2024-03-04T15:35:34.131" v="6" actId="478"/>
        <pc:sldMkLst>
          <pc:docMk/>
          <pc:sldMk cId="1344272529" sldId="263"/>
        </pc:sldMkLst>
        <pc:spChg chg="del">
          <ac:chgData name="Cassandra Lundvall" userId="73028a28-3551-47cb-a114-56728aa9c02a" providerId="ADAL" clId="{6E289184-4067-4074-BBEC-800BB2B737B9}" dt="2024-03-04T15:35:32.646" v="5" actId="478"/>
          <ac:spMkLst>
            <pc:docMk/>
            <pc:sldMk cId="1344272529" sldId="263"/>
            <ac:spMk id="2" creationId="{ECEBE7B8-73F0-E69D-36E5-AB54D5E74F02}"/>
          </ac:spMkLst>
        </pc:spChg>
        <pc:spChg chg="del">
          <ac:chgData name="Cassandra Lundvall" userId="73028a28-3551-47cb-a114-56728aa9c02a" providerId="ADAL" clId="{6E289184-4067-4074-BBEC-800BB2B737B9}" dt="2024-03-04T15:35:34.131" v="6" actId="478"/>
          <ac:spMkLst>
            <pc:docMk/>
            <pc:sldMk cId="1344272529" sldId="263"/>
            <ac:spMk id="3" creationId="{70DA459C-48BC-BDAC-8654-CF451365D9D8}"/>
          </ac:spMkLst>
        </pc:spChg>
      </pc:sldChg>
      <pc:sldChg chg="delSp mod">
        <pc:chgData name="Cassandra Lundvall" userId="73028a28-3551-47cb-a114-56728aa9c02a" providerId="ADAL" clId="{6E289184-4067-4074-BBEC-800BB2B737B9}" dt="2024-03-04T15:35:38.679" v="8" actId="478"/>
        <pc:sldMkLst>
          <pc:docMk/>
          <pc:sldMk cId="3317336253" sldId="264"/>
        </pc:sldMkLst>
        <pc:spChg chg="del">
          <ac:chgData name="Cassandra Lundvall" userId="73028a28-3551-47cb-a114-56728aa9c02a" providerId="ADAL" clId="{6E289184-4067-4074-BBEC-800BB2B737B9}" dt="2024-03-04T15:35:37.035" v="7" actId="478"/>
          <ac:spMkLst>
            <pc:docMk/>
            <pc:sldMk cId="3317336253" sldId="264"/>
            <ac:spMk id="2" creationId="{9D65D5B6-4D7E-FCCD-DCB0-8A4F0F62BC1B}"/>
          </ac:spMkLst>
        </pc:spChg>
        <pc:spChg chg="del">
          <ac:chgData name="Cassandra Lundvall" userId="73028a28-3551-47cb-a114-56728aa9c02a" providerId="ADAL" clId="{6E289184-4067-4074-BBEC-800BB2B737B9}" dt="2024-03-04T15:35:38.679" v="8" actId="478"/>
          <ac:spMkLst>
            <pc:docMk/>
            <pc:sldMk cId="3317336253" sldId="264"/>
            <ac:spMk id="3" creationId="{1A5B53B5-BF1A-7D2F-DB1C-1F6004E5A215}"/>
          </ac:spMkLst>
        </pc:spChg>
      </pc:sldChg>
      <pc:sldChg chg="delSp mod">
        <pc:chgData name="Cassandra Lundvall" userId="73028a28-3551-47cb-a114-56728aa9c02a" providerId="ADAL" clId="{6E289184-4067-4074-BBEC-800BB2B737B9}" dt="2024-03-04T15:35:41.758" v="10" actId="478"/>
        <pc:sldMkLst>
          <pc:docMk/>
          <pc:sldMk cId="894020577" sldId="265"/>
        </pc:sldMkLst>
        <pc:spChg chg="del">
          <ac:chgData name="Cassandra Lundvall" userId="73028a28-3551-47cb-a114-56728aa9c02a" providerId="ADAL" clId="{6E289184-4067-4074-BBEC-800BB2B737B9}" dt="2024-03-04T15:35:40.547" v="9" actId="478"/>
          <ac:spMkLst>
            <pc:docMk/>
            <pc:sldMk cId="894020577" sldId="265"/>
            <ac:spMk id="2" creationId="{0A438A6E-24EA-9632-2038-E3427EA3D848}"/>
          </ac:spMkLst>
        </pc:spChg>
        <pc:spChg chg="del">
          <ac:chgData name="Cassandra Lundvall" userId="73028a28-3551-47cb-a114-56728aa9c02a" providerId="ADAL" clId="{6E289184-4067-4074-BBEC-800BB2B737B9}" dt="2024-03-04T15:35:41.758" v="10" actId="478"/>
          <ac:spMkLst>
            <pc:docMk/>
            <pc:sldMk cId="894020577" sldId="265"/>
            <ac:spMk id="3" creationId="{75FC0871-21A7-8989-4E04-A10A7A6591FE}"/>
          </ac:spMkLst>
        </pc:spChg>
      </pc:sldChg>
      <pc:sldChg chg="delSp modSp mod">
        <pc:chgData name="Cassandra Lundvall" userId="73028a28-3551-47cb-a114-56728aa9c02a" providerId="ADAL" clId="{6E289184-4067-4074-BBEC-800BB2B737B9}" dt="2024-03-04T15:35:48.790" v="13" actId="478"/>
        <pc:sldMkLst>
          <pc:docMk/>
          <pc:sldMk cId="3607188339" sldId="266"/>
        </pc:sldMkLst>
        <pc:spChg chg="del">
          <ac:chgData name="Cassandra Lundvall" userId="73028a28-3551-47cb-a114-56728aa9c02a" providerId="ADAL" clId="{6E289184-4067-4074-BBEC-800BB2B737B9}" dt="2024-03-04T15:35:44.875" v="11" actId="478"/>
          <ac:spMkLst>
            <pc:docMk/>
            <pc:sldMk cId="3607188339" sldId="266"/>
            <ac:spMk id="2" creationId="{F6DD5FC6-7D60-FC18-101C-ED66594F9CDF}"/>
          </ac:spMkLst>
        </pc:spChg>
        <pc:spChg chg="del mod">
          <ac:chgData name="Cassandra Lundvall" userId="73028a28-3551-47cb-a114-56728aa9c02a" providerId="ADAL" clId="{6E289184-4067-4074-BBEC-800BB2B737B9}" dt="2024-03-04T15:35:48.790" v="13" actId="478"/>
          <ac:spMkLst>
            <pc:docMk/>
            <pc:sldMk cId="3607188339" sldId="266"/>
            <ac:spMk id="3" creationId="{979AC8B8-8541-4FB9-929B-CA91BB7DE2AC}"/>
          </ac:spMkLst>
        </pc:spChg>
      </pc:sldChg>
      <pc:sldChg chg="delSp mod">
        <pc:chgData name="Cassandra Lundvall" userId="73028a28-3551-47cb-a114-56728aa9c02a" providerId="ADAL" clId="{6E289184-4067-4074-BBEC-800BB2B737B9}" dt="2024-03-04T15:35:57.948" v="15" actId="478"/>
        <pc:sldMkLst>
          <pc:docMk/>
          <pc:sldMk cId="3032972312" sldId="267"/>
        </pc:sldMkLst>
        <pc:spChg chg="del">
          <ac:chgData name="Cassandra Lundvall" userId="73028a28-3551-47cb-a114-56728aa9c02a" providerId="ADAL" clId="{6E289184-4067-4074-BBEC-800BB2B737B9}" dt="2024-03-04T15:35:56.871" v="14" actId="478"/>
          <ac:spMkLst>
            <pc:docMk/>
            <pc:sldMk cId="3032972312" sldId="267"/>
            <ac:spMk id="2" creationId="{952D9A39-147C-2929-D5F8-31473E333FDF}"/>
          </ac:spMkLst>
        </pc:spChg>
        <pc:spChg chg="del">
          <ac:chgData name="Cassandra Lundvall" userId="73028a28-3551-47cb-a114-56728aa9c02a" providerId="ADAL" clId="{6E289184-4067-4074-BBEC-800BB2B737B9}" dt="2024-03-04T15:35:57.948" v="15" actId="478"/>
          <ac:spMkLst>
            <pc:docMk/>
            <pc:sldMk cId="3032972312" sldId="267"/>
            <ac:spMk id="3" creationId="{A9F7DECD-FFE3-A18E-1549-1DF72C4B43FB}"/>
          </ac:spMkLst>
        </pc:spChg>
      </pc:sldChg>
      <pc:sldChg chg="delSp mod">
        <pc:chgData name="Cassandra Lundvall" userId="73028a28-3551-47cb-a114-56728aa9c02a" providerId="ADAL" clId="{6E289184-4067-4074-BBEC-800BB2B737B9}" dt="2024-03-04T15:36:03.571" v="17" actId="478"/>
        <pc:sldMkLst>
          <pc:docMk/>
          <pc:sldMk cId="4123410351" sldId="268"/>
        </pc:sldMkLst>
        <pc:spChg chg="del">
          <ac:chgData name="Cassandra Lundvall" userId="73028a28-3551-47cb-a114-56728aa9c02a" providerId="ADAL" clId="{6E289184-4067-4074-BBEC-800BB2B737B9}" dt="2024-03-04T15:36:02.219" v="16" actId="478"/>
          <ac:spMkLst>
            <pc:docMk/>
            <pc:sldMk cId="4123410351" sldId="268"/>
            <ac:spMk id="2" creationId="{1D1131AC-88DA-5327-398D-F14B0F0CA281}"/>
          </ac:spMkLst>
        </pc:spChg>
        <pc:spChg chg="del">
          <ac:chgData name="Cassandra Lundvall" userId="73028a28-3551-47cb-a114-56728aa9c02a" providerId="ADAL" clId="{6E289184-4067-4074-BBEC-800BB2B737B9}" dt="2024-03-04T15:36:03.571" v="17" actId="478"/>
          <ac:spMkLst>
            <pc:docMk/>
            <pc:sldMk cId="4123410351" sldId="268"/>
            <ac:spMk id="3" creationId="{3B93D56E-0E18-7C8F-4A98-609572A9CB45}"/>
          </ac:spMkLst>
        </pc:spChg>
      </pc:sldChg>
      <pc:sldChg chg="delSp mod">
        <pc:chgData name="Cassandra Lundvall" userId="73028a28-3551-47cb-a114-56728aa9c02a" providerId="ADAL" clId="{6E289184-4067-4074-BBEC-800BB2B737B9}" dt="2024-03-04T15:36:07.209" v="18" actId="478"/>
        <pc:sldMkLst>
          <pc:docMk/>
          <pc:sldMk cId="2928280335" sldId="270"/>
        </pc:sldMkLst>
        <pc:spChg chg="del">
          <ac:chgData name="Cassandra Lundvall" userId="73028a28-3551-47cb-a114-56728aa9c02a" providerId="ADAL" clId="{6E289184-4067-4074-BBEC-800BB2B737B9}" dt="2024-03-04T15:36:07.209" v="18" actId="478"/>
          <ac:spMkLst>
            <pc:docMk/>
            <pc:sldMk cId="2928280335" sldId="270"/>
            <ac:spMk id="2" creationId="{736F58E4-0074-F026-ADCC-E06D3F2F0152}"/>
          </ac:spMkLst>
        </pc:spChg>
      </pc:sldChg>
      <pc:sldChg chg="delSp mod">
        <pc:chgData name="Cassandra Lundvall" userId="73028a28-3551-47cb-a114-56728aa9c02a" providerId="ADAL" clId="{6E289184-4067-4074-BBEC-800BB2B737B9}" dt="2024-03-04T15:36:19.264" v="19" actId="478"/>
        <pc:sldMkLst>
          <pc:docMk/>
          <pc:sldMk cId="2882235121" sldId="274"/>
        </pc:sldMkLst>
        <pc:spChg chg="del">
          <ac:chgData name="Cassandra Lundvall" userId="73028a28-3551-47cb-a114-56728aa9c02a" providerId="ADAL" clId="{6E289184-4067-4074-BBEC-800BB2B737B9}" dt="2024-03-04T15:36:19.264" v="19" actId="478"/>
          <ac:spMkLst>
            <pc:docMk/>
            <pc:sldMk cId="2882235121" sldId="274"/>
            <ac:spMk id="2" creationId="{D1DFEB96-BC94-87C0-4946-EAB5C91D3645}"/>
          </ac:spMkLst>
        </pc:spChg>
      </pc:sldChg>
      <pc:sldChg chg="delSp mod">
        <pc:chgData name="Cassandra Lundvall" userId="73028a28-3551-47cb-a114-56728aa9c02a" providerId="ADAL" clId="{6E289184-4067-4074-BBEC-800BB2B737B9}" dt="2024-03-04T15:36:22.811" v="20" actId="478"/>
        <pc:sldMkLst>
          <pc:docMk/>
          <pc:sldMk cId="4280096616" sldId="277"/>
        </pc:sldMkLst>
        <pc:spChg chg="del">
          <ac:chgData name="Cassandra Lundvall" userId="73028a28-3551-47cb-a114-56728aa9c02a" providerId="ADAL" clId="{6E289184-4067-4074-BBEC-800BB2B737B9}" dt="2024-03-04T15:36:22.811" v="20" actId="478"/>
          <ac:spMkLst>
            <pc:docMk/>
            <pc:sldMk cId="4280096616" sldId="277"/>
            <ac:spMk id="2" creationId="{B7E00D19-D2D2-3A45-3918-2CB230A58963}"/>
          </ac:spMkLst>
        </pc:spChg>
      </pc:sldChg>
      <pc:sldChg chg="delSp mod">
        <pc:chgData name="Cassandra Lundvall" userId="73028a28-3551-47cb-a114-56728aa9c02a" providerId="ADAL" clId="{6E289184-4067-4074-BBEC-800BB2B737B9}" dt="2024-03-04T15:36:24.286" v="21" actId="478"/>
        <pc:sldMkLst>
          <pc:docMk/>
          <pc:sldMk cId="2262774680" sldId="278"/>
        </pc:sldMkLst>
        <pc:spChg chg="del">
          <ac:chgData name="Cassandra Lundvall" userId="73028a28-3551-47cb-a114-56728aa9c02a" providerId="ADAL" clId="{6E289184-4067-4074-BBEC-800BB2B737B9}" dt="2024-03-04T15:36:24.286" v="21" actId="478"/>
          <ac:spMkLst>
            <pc:docMk/>
            <pc:sldMk cId="2262774680" sldId="278"/>
            <ac:spMk id="2" creationId="{312B1DA7-1AA2-C6A6-3CC3-33F8A2CD0462}"/>
          </ac:spMkLst>
        </pc:spChg>
      </pc:sldChg>
      <pc:sldChg chg="delSp mod">
        <pc:chgData name="Cassandra Lundvall" userId="73028a28-3551-47cb-a114-56728aa9c02a" providerId="ADAL" clId="{6E289184-4067-4074-BBEC-800BB2B737B9}" dt="2024-03-04T15:36:27.223" v="23" actId="478"/>
        <pc:sldMkLst>
          <pc:docMk/>
          <pc:sldMk cId="1343857860" sldId="279"/>
        </pc:sldMkLst>
        <pc:spChg chg="del">
          <ac:chgData name="Cassandra Lundvall" userId="73028a28-3551-47cb-a114-56728aa9c02a" providerId="ADAL" clId="{6E289184-4067-4074-BBEC-800BB2B737B9}" dt="2024-03-04T15:36:26.076" v="22" actId="478"/>
          <ac:spMkLst>
            <pc:docMk/>
            <pc:sldMk cId="1343857860" sldId="279"/>
            <ac:spMk id="2" creationId="{4B9DDB3D-804A-5FF2-E9BE-99F4AB50C653}"/>
          </ac:spMkLst>
        </pc:spChg>
        <pc:spChg chg="del">
          <ac:chgData name="Cassandra Lundvall" userId="73028a28-3551-47cb-a114-56728aa9c02a" providerId="ADAL" clId="{6E289184-4067-4074-BBEC-800BB2B737B9}" dt="2024-03-04T15:36:27.223" v="23" actId="478"/>
          <ac:spMkLst>
            <pc:docMk/>
            <pc:sldMk cId="1343857860" sldId="279"/>
            <ac:spMk id="3" creationId="{F8B50450-5D2A-8105-ECF9-64806C4F350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FC6F8-B122-437F-A2A3-5C595FA15FE0}" type="doc">
      <dgm:prSet loTypeId="urn:microsoft.com/office/officeart/2018/2/layout/IconVerticalSolidList" loCatId="icon" qsTypeId="urn:microsoft.com/office/officeart/2005/8/quickstyle/simple4" qsCatId="simple" csTypeId="urn:microsoft.com/office/officeart/2005/8/colors/accent6_3" csCatId="accent6" phldr="1"/>
      <dgm:spPr/>
      <dgm:t>
        <a:bodyPr/>
        <a:lstStyle/>
        <a:p>
          <a:endParaRPr lang="en-US"/>
        </a:p>
      </dgm:t>
    </dgm:pt>
    <dgm:pt modelId="{AB0287D7-5E73-496C-A69F-327A066A6912}">
      <dgm:prSet custT="1"/>
      <dgm:spPr/>
      <dgm:t>
        <a:bodyPr/>
        <a:lstStyle/>
        <a:p>
          <a:pPr>
            <a:lnSpc>
              <a:spcPct val="100000"/>
            </a:lnSpc>
          </a:pPr>
          <a:r>
            <a:rPr lang="sv-SE" sz="2400" dirty="0">
              <a:effectLst/>
              <a:latin typeface="Arial" panose="020B0604020202020204" pitchFamily="34" charset="0"/>
              <a:ea typeface="Garamond" panose="02020404030301010803" pitchFamily="18" charset="0"/>
              <a:cs typeface="Arial" panose="020B0604020202020204" pitchFamily="34" charset="0"/>
            </a:rPr>
            <a:t>Utskick till alla medlemmar via e-post</a:t>
          </a:r>
          <a:endParaRPr lang="en-US" sz="2400" dirty="0">
            <a:latin typeface="Arial" panose="020B0604020202020204" pitchFamily="34" charset="0"/>
            <a:cs typeface="Arial" panose="020B0604020202020204" pitchFamily="34" charset="0"/>
          </a:endParaRPr>
        </a:p>
      </dgm:t>
    </dgm:pt>
    <dgm:pt modelId="{738340BC-A91D-4085-8E7D-58F3B939C581}" type="parTrans" cxnId="{19F0902C-CBE6-495E-AE64-F39046801926}">
      <dgm:prSet/>
      <dgm:spPr/>
      <dgm:t>
        <a:bodyPr/>
        <a:lstStyle/>
        <a:p>
          <a:endParaRPr lang="en-US" sz="2000">
            <a:latin typeface="Garamond" panose="02020404030301010803" pitchFamily="18" charset="0"/>
          </a:endParaRPr>
        </a:p>
      </dgm:t>
    </dgm:pt>
    <dgm:pt modelId="{2B77DD8E-73E0-4B3E-ABEF-C3D15310B127}" type="sibTrans" cxnId="{19F0902C-CBE6-495E-AE64-F39046801926}">
      <dgm:prSet/>
      <dgm:spPr/>
      <dgm:t>
        <a:bodyPr/>
        <a:lstStyle/>
        <a:p>
          <a:endParaRPr lang="en-US" sz="2000">
            <a:latin typeface="Garamond" panose="02020404030301010803" pitchFamily="18" charset="0"/>
          </a:endParaRPr>
        </a:p>
      </dgm:t>
    </dgm:pt>
    <dgm:pt modelId="{88151987-3FE6-4E00-9C0F-A96B948A64EB}">
      <dgm:prSet custT="1"/>
      <dgm:spPr/>
      <dgm:t>
        <a:bodyPr/>
        <a:lstStyle/>
        <a:p>
          <a:pPr>
            <a:lnSpc>
              <a:spcPct val="100000"/>
            </a:lnSpc>
          </a:pPr>
          <a:r>
            <a:rPr lang="sv-SE" sz="2400" dirty="0">
              <a:latin typeface="Arial" panose="020B0604020202020204" pitchFamily="34" charset="0"/>
              <a:ea typeface="Garamond" panose="02020404030301010803" pitchFamily="18" charset="0"/>
              <a:cs typeface="Arial" panose="020B0604020202020204" pitchFamily="34" charset="0"/>
            </a:rPr>
            <a:t>Enkätperiod 16 februari – 3 mars 2024</a:t>
          </a:r>
          <a:endParaRPr lang="en-US" sz="2400" dirty="0">
            <a:latin typeface="Arial" panose="020B0604020202020204" pitchFamily="34" charset="0"/>
            <a:cs typeface="Arial" panose="020B0604020202020204" pitchFamily="34" charset="0"/>
          </a:endParaRPr>
        </a:p>
      </dgm:t>
    </dgm:pt>
    <dgm:pt modelId="{46235FCA-4699-4BCC-BAAE-5ED5A6CCC3F8}" type="parTrans" cxnId="{FD2E6061-0035-406B-B082-3D8EBC838DE4}">
      <dgm:prSet/>
      <dgm:spPr/>
      <dgm:t>
        <a:bodyPr/>
        <a:lstStyle/>
        <a:p>
          <a:endParaRPr lang="en-US" sz="2000">
            <a:latin typeface="Garamond" panose="02020404030301010803" pitchFamily="18" charset="0"/>
          </a:endParaRPr>
        </a:p>
      </dgm:t>
    </dgm:pt>
    <dgm:pt modelId="{BD6D39E6-15CB-432C-93A2-C52F4BECC6CF}" type="sibTrans" cxnId="{FD2E6061-0035-406B-B082-3D8EBC838DE4}">
      <dgm:prSet/>
      <dgm:spPr/>
      <dgm:t>
        <a:bodyPr/>
        <a:lstStyle/>
        <a:p>
          <a:endParaRPr lang="en-US" sz="2000">
            <a:latin typeface="Garamond" panose="02020404030301010803" pitchFamily="18" charset="0"/>
          </a:endParaRPr>
        </a:p>
      </dgm:t>
    </dgm:pt>
    <dgm:pt modelId="{DEABDF79-5861-4562-97B1-D49A449D32C0}">
      <dgm:prSet custT="1"/>
      <dgm:spPr/>
      <dgm:t>
        <a:bodyPr/>
        <a:lstStyle/>
        <a:p>
          <a:pPr>
            <a:lnSpc>
              <a:spcPct val="100000"/>
            </a:lnSpc>
          </a:pPr>
          <a:r>
            <a:rPr lang="sv-SE" sz="2400" dirty="0">
              <a:latin typeface="Arial" panose="020B0604020202020204" pitchFamily="34" charset="0"/>
              <a:ea typeface="Garamond" panose="02020404030301010803" pitchFamily="18" charset="0"/>
              <a:cs typeface="Arial" panose="020B0604020202020204" pitchFamily="34" charset="0"/>
            </a:rPr>
            <a:t>Totalt inkom 53 svar</a:t>
          </a:r>
          <a:endParaRPr lang="en-US" sz="2400" dirty="0">
            <a:latin typeface="Arial" panose="020B0604020202020204" pitchFamily="34" charset="0"/>
            <a:cs typeface="Arial" panose="020B0604020202020204" pitchFamily="34" charset="0"/>
          </a:endParaRPr>
        </a:p>
      </dgm:t>
    </dgm:pt>
    <dgm:pt modelId="{FAD9AF85-5DAE-47CB-9869-A2396E4FB07D}" type="sibTrans" cxnId="{E68A1C53-1EA4-44AE-BF89-FC62A8E0C215}">
      <dgm:prSet/>
      <dgm:spPr/>
      <dgm:t>
        <a:bodyPr/>
        <a:lstStyle/>
        <a:p>
          <a:endParaRPr lang="en-US" sz="2000">
            <a:latin typeface="Garamond" panose="02020404030301010803" pitchFamily="18" charset="0"/>
          </a:endParaRPr>
        </a:p>
      </dgm:t>
    </dgm:pt>
    <dgm:pt modelId="{48394CA6-7D45-4ECE-AB25-5C7CAA61A8B9}" type="parTrans" cxnId="{E68A1C53-1EA4-44AE-BF89-FC62A8E0C215}">
      <dgm:prSet/>
      <dgm:spPr/>
      <dgm:t>
        <a:bodyPr/>
        <a:lstStyle/>
        <a:p>
          <a:endParaRPr lang="en-US" sz="2000">
            <a:latin typeface="Garamond" panose="02020404030301010803" pitchFamily="18" charset="0"/>
          </a:endParaRPr>
        </a:p>
      </dgm:t>
    </dgm:pt>
    <dgm:pt modelId="{CFD1993B-379C-4CC5-BFCF-B85A81C38B8B}" type="pres">
      <dgm:prSet presAssocID="{980FC6F8-B122-437F-A2A3-5C595FA15FE0}" presName="root" presStyleCnt="0">
        <dgm:presLayoutVars>
          <dgm:dir/>
          <dgm:resizeHandles val="exact"/>
        </dgm:presLayoutVars>
      </dgm:prSet>
      <dgm:spPr/>
      <dgm:t>
        <a:bodyPr/>
        <a:lstStyle/>
        <a:p>
          <a:endParaRPr lang="sv-SE"/>
        </a:p>
      </dgm:t>
    </dgm:pt>
    <dgm:pt modelId="{9530E7EC-B5D7-4FA7-A65E-F9BDD0A2E34C}" type="pres">
      <dgm:prSet presAssocID="{88151987-3FE6-4E00-9C0F-A96B948A64EB}" presName="compNode" presStyleCnt="0"/>
      <dgm:spPr/>
    </dgm:pt>
    <dgm:pt modelId="{EE18E5D4-A158-4A7F-9E29-726939A75537}" type="pres">
      <dgm:prSet presAssocID="{88151987-3FE6-4E00-9C0F-A96B948A64EB}" presName="bgRect" presStyleLbl="bgShp" presStyleIdx="0" presStyleCnt="3"/>
      <dgm:spPr/>
    </dgm:pt>
    <dgm:pt modelId="{132F0856-5FF9-41FC-9EA1-FEC524E26D2B}" type="pres">
      <dgm:prSet presAssocID="{88151987-3FE6-4E00-9C0F-A96B948A64EB}" presName="iconRect" presStyleLbl="node1" presStyleIdx="0" presStyleCnt="3" custScaleX="172378" custScaleY="188790"/>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l="-4000" r="-4000"/>
          </a:stretch>
        </a:blipFill>
      </dgm:spPr>
      <dgm:extLst>
        <a:ext uri="{E40237B7-FDA0-4F09-8148-C483321AD2D9}">
          <dgm14:cNvPr xmlns:dgm14="http://schemas.microsoft.com/office/drawing/2010/diagram" id="0" name="" descr="Tennisracket och boll med hel fyllning"/>
        </a:ext>
      </dgm:extLst>
    </dgm:pt>
    <dgm:pt modelId="{B0BD8D70-F582-45DB-9AA3-75B009EA9803}" type="pres">
      <dgm:prSet presAssocID="{88151987-3FE6-4E00-9C0F-A96B948A64EB}" presName="spaceRect" presStyleCnt="0"/>
      <dgm:spPr/>
    </dgm:pt>
    <dgm:pt modelId="{7A6953CA-46AB-4F00-A9F7-4477C2CCF9BD}" type="pres">
      <dgm:prSet presAssocID="{88151987-3FE6-4E00-9C0F-A96B948A64EB}" presName="parTx" presStyleLbl="revTx" presStyleIdx="0" presStyleCnt="3">
        <dgm:presLayoutVars>
          <dgm:chMax val="0"/>
          <dgm:chPref val="0"/>
        </dgm:presLayoutVars>
      </dgm:prSet>
      <dgm:spPr/>
      <dgm:t>
        <a:bodyPr/>
        <a:lstStyle/>
        <a:p>
          <a:endParaRPr lang="sv-SE"/>
        </a:p>
      </dgm:t>
    </dgm:pt>
    <dgm:pt modelId="{5F0D2948-FB9F-4373-A782-0F63CDBC103D}" type="pres">
      <dgm:prSet presAssocID="{BD6D39E6-15CB-432C-93A2-C52F4BECC6CF}" presName="sibTrans" presStyleCnt="0"/>
      <dgm:spPr/>
    </dgm:pt>
    <dgm:pt modelId="{5AB964BA-5F5D-4250-9138-398664BFF45B}" type="pres">
      <dgm:prSet presAssocID="{AB0287D7-5E73-496C-A69F-327A066A6912}" presName="compNode" presStyleCnt="0"/>
      <dgm:spPr/>
    </dgm:pt>
    <dgm:pt modelId="{73A7F54B-E3FF-44B1-BE97-14580DBBB642}" type="pres">
      <dgm:prSet presAssocID="{AB0287D7-5E73-496C-A69F-327A066A6912}" presName="bgRect" presStyleLbl="bgShp" presStyleIdx="1" presStyleCnt="3" custLinFactNeighborY="-469"/>
      <dgm:spPr/>
    </dgm:pt>
    <dgm:pt modelId="{3FFC18C9-89D1-40DF-BB79-5B12B590EED4}" type="pres">
      <dgm:prSet presAssocID="{AB0287D7-5E73-496C-A69F-327A066A6912}" presName="iconRect" presStyleLbl="node1" presStyleIdx="1" presStyleCnt="3" custScaleX="177630" custScaleY="16607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3000" b="-3000"/>
          </a:stretch>
        </a:blipFill>
      </dgm:spPr>
      <dgm:extLst>
        <a:ext uri="{E40237B7-FDA0-4F09-8148-C483321AD2D9}">
          <dgm14:cNvPr xmlns:dgm14="http://schemas.microsoft.com/office/drawing/2010/diagram" id="0" name="" descr="Tennisracket och boll med hel fyllning"/>
        </a:ext>
      </dgm:extLst>
    </dgm:pt>
    <dgm:pt modelId="{3B8EACAA-BEC6-42BF-BC33-2E91CCE9EA42}" type="pres">
      <dgm:prSet presAssocID="{AB0287D7-5E73-496C-A69F-327A066A6912}" presName="spaceRect" presStyleCnt="0"/>
      <dgm:spPr/>
    </dgm:pt>
    <dgm:pt modelId="{30336441-081F-4EC8-A3D1-5031BEB82BBE}" type="pres">
      <dgm:prSet presAssocID="{AB0287D7-5E73-496C-A69F-327A066A6912}" presName="parTx" presStyleLbl="revTx" presStyleIdx="1" presStyleCnt="3" custLinFactNeighborX="-253" custLinFactNeighborY="-5680">
        <dgm:presLayoutVars>
          <dgm:chMax val="0"/>
          <dgm:chPref val="0"/>
        </dgm:presLayoutVars>
      </dgm:prSet>
      <dgm:spPr/>
      <dgm:t>
        <a:bodyPr/>
        <a:lstStyle/>
        <a:p>
          <a:endParaRPr lang="sv-SE"/>
        </a:p>
      </dgm:t>
    </dgm:pt>
    <dgm:pt modelId="{D257D66D-F83B-42C3-BCC4-62F64AB63D6C}" type="pres">
      <dgm:prSet presAssocID="{2B77DD8E-73E0-4B3E-ABEF-C3D15310B127}" presName="sibTrans" presStyleCnt="0"/>
      <dgm:spPr/>
    </dgm:pt>
    <dgm:pt modelId="{2609234E-351C-4A37-A04B-D2DFE5069DD7}" type="pres">
      <dgm:prSet presAssocID="{DEABDF79-5861-4562-97B1-D49A449D32C0}" presName="compNode" presStyleCnt="0"/>
      <dgm:spPr/>
    </dgm:pt>
    <dgm:pt modelId="{AF44D8FE-3D38-44AF-90E7-56A01E2784A1}" type="pres">
      <dgm:prSet presAssocID="{DEABDF79-5861-4562-97B1-D49A449D32C0}" presName="bgRect" presStyleLbl="bgShp" presStyleIdx="2" presStyleCnt="3"/>
      <dgm:spPr/>
    </dgm:pt>
    <dgm:pt modelId="{04DCE4D3-06CF-45D2-8F09-548DBDD7FB02}" type="pres">
      <dgm:prSet presAssocID="{DEABDF79-5861-4562-97B1-D49A449D32C0}" presName="iconRect" presStyleLbl="node1" presStyleIdx="2" presStyleCnt="3" custAng="0" custScaleX="177630" custScaleY="13309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17000" b="-17000"/>
          </a:stretch>
        </a:blipFill>
      </dgm:spPr>
      <dgm:extLst>
        <a:ext uri="{E40237B7-FDA0-4F09-8148-C483321AD2D9}">
          <dgm14:cNvPr xmlns:dgm14="http://schemas.microsoft.com/office/drawing/2010/diagram" id="0" name="" descr="Tennisracket och boll med hel fyllning"/>
        </a:ext>
      </dgm:extLst>
    </dgm:pt>
    <dgm:pt modelId="{15FC516F-2E7F-4B30-B684-AE9D7045526B}" type="pres">
      <dgm:prSet presAssocID="{DEABDF79-5861-4562-97B1-D49A449D32C0}" presName="spaceRect" presStyleCnt="0"/>
      <dgm:spPr/>
    </dgm:pt>
    <dgm:pt modelId="{E1A1390B-07F5-4FCC-9151-67E03EB24D27}" type="pres">
      <dgm:prSet presAssocID="{DEABDF79-5861-4562-97B1-D49A449D32C0}" presName="parTx" presStyleLbl="revTx" presStyleIdx="2" presStyleCnt="3">
        <dgm:presLayoutVars>
          <dgm:chMax val="0"/>
          <dgm:chPref val="0"/>
        </dgm:presLayoutVars>
      </dgm:prSet>
      <dgm:spPr/>
      <dgm:t>
        <a:bodyPr/>
        <a:lstStyle/>
        <a:p>
          <a:endParaRPr lang="sv-SE"/>
        </a:p>
      </dgm:t>
    </dgm:pt>
  </dgm:ptLst>
  <dgm:cxnLst>
    <dgm:cxn modelId="{19F0902C-CBE6-495E-AE64-F39046801926}" srcId="{980FC6F8-B122-437F-A2A3-5C595FA15FE0}" destId="{AB0287D7-5E73-496C-A69F-327A066A6912}" srcOrd="1" destOrd="0" parTransId="{738340BC-A91D-4085-8E7D-58F3B939C581}" sibTransId="{2B77DD8E-73E0-4B3E-ABEF-C3D15310B127}"/>
    <dgm:cxn modelId="{FD2E6061-0035-406B-B082-3D8EBC838DE4}" srcId="{980FC6F8-B122-437F-A2A3-5C595FA15FE0}" destId="{88151987-3FE6-4E00-9C0F-A96B948A64EB}" srcOrd="0" destOrd="0" parTransId="{46235FCA-4699-4BCC-BAAE-5ED5A6CCC3F8}" sibTransId="{BD6D39E6-15CB-432C-93A2-C52F4BECC6CF}"/>
    <dgm:cxn modelId="{8E3DB60E-2338-41E5-831E-03489029E00F}" type="presOf" srcId="{88151987-3FE6-4E00-9C0F-A96B948A64EB}" destId="{7A6953CA-46AB-4F00-A9F7-4477C2CCF9BD}" srcOrd="0" destOrd="0" presId="urn:microsoft.com/office/officeart/2018/2/layout/IconVerticalSolidList"/>
    <dgm:cxn modelId="{37E724A2-A042-4E00-9A74-F11C0530F184}" type="presOf" srcId="{980FC6F8-B122-437F-A2A3-5C595FA15FE0}" destId="{CFD1993B-379C-4CC5-BFCF-B85A81C38B8B}" srcOrd="0" destOrd="0" presId="urn:microsoft.com/office/officeart/2018/2/layout/IconVerticalSolidList"/>
    <dgm:cxn modelId="{67AD6709-0038-4BCA-A947-664571CA4F7D}" type="presOf" srcId="{DEABDF79-5861-4562-97B1-D49A449D32C0}" destId="{E1A1390B-07F5-4FCC-9151-67E03EB24D27}" srcOrd="0" destOrd="0" presId="urn:microsoft.com/office/officeart/2018/2/layout/IconVerticalSolidList"/>
    <dgm:cxn modelId="{4039F8CA-60EC-44C3-B541-3985FA042BCC}" type="presOf" srcId="{AB0287D7-5E73-496C-A69F-327A066A6912}" destId="{30336441-081F-4EC8-A3D1-5031BEB82BBE}" srcOrd="0" destOrd="0" presId="urn:microsoft.com/office/officeart/2018/2/layout/IconVerticalSolidList"/>
    <dgm:cxn modelId="{E68A1C53-1EA4-44AE-BF89-FC62A8E0C215}" srcId="{980FC6F8-B122-437F-A2A3-5C595FA15FE0}" destId="{DEABDF79-5861-4562-97B1-D49A449D32C0}" srcOrd="2" destOrd="0" parTransId="{48394CA6-7D45-4ECE-AB25-5C7CAA61A8B9}" sibTransId="{FAD9AF85-5DAE-47CB-9869-A2396E4FB07D}"/>
    <dgm:cxn modelId="{20B60C1A-BB1B-43BE-9989-8BBB6F1FFFFF}" type="presParOf" srcId="{CFD1993B-379C-4CC5-BFCF-B85A81C38B8B}" destId="{9530E7EC-B5D7-4FA7-A65E-F9BDD0A2E34C}" srcOrd="0" destOrd="0" presId="urn:microsoft.com/office/officeart/2018/2/layout/IconVerticalSolidList"/>
    <dgm:cxn modelId="{D19817B7-9B42-4C24-A28E-6893283EDCE7}" type="presParOf" srcId="{9530E7EC-B5D7-4FA7-A65E-F9BDD0A2E34C}" destId="{EE18E5D4-A158-4A7F-9E29-726939A75537}" srcOrd="0" destOrd="0" presId="urn:microsoft.com/office/officeart/2018/2/layout/IconVerticalSolidList"/>
    <dgm:cxn modelId="{25BFEECB-526D-4842-B08D-7EFC05BFD0B0}" type="presParOf" srcId="{9530E7EC-B5D7-4FA7-A65E-F9BDD0A2E34C}" destId="{132F0856-5FF9-41FC-9EA1-FEC524E26D2B}" srcOrd="1" destOrd="0" presId="urn:microsoft.com/office/officeart/2018/2/layout/IconVerticalSolidList"/>
    <dgm:cxn modelId="{04D78ED2-DF91-4FE0-9B4F-340817E28503}" type="presParOf" srcId="{9530E7EC-B5D7-4FA7-A65E-F9BDD0A2E34C}" destId="{B0BD8D70-F582-45DB-9AA3-75B009EA9803}" srcOrd="2" destOrd="0" presId="urn:microsoft.com/office/officeart/2018/2/layout/IconVerticalSolidList"/>
    <dgm:cxn modelId="{04C9F59C-FD38-4139-9561-3FDE9EA51241}" type="presParOf" srcId="{9530E7EC-B5D7-4FA7-A65E-F9BDD0A2E34C}" destId="{7A6953CA-46AB-4F00-A9F7-4477C2CCF9BD}" srcOrd="3" destOrd="0" presId="urn:microsoft.com/office/officeart/2018/2/layout/IconVerticalSolidList"/>
    <dgm:cxn modelId="{23B71902-A262-422F-B682-728A024BF461}" type="presParOf" srcId="{CFD1993B-379C-4CC5-BFCF-B85A81C38B8B}" destId="{5F0D2948-FB9F-4373-A782-0F63CDBC103D}" srcOrd="1" destOrd="0" presId="urn:microsoft.com/office/officeart/2018/2/layout/IconVerticalSolidList"/>
    <dgm:cxn modelId="{5C66C81E-A4E6-4AF9-846E-FEA3653D8A8D}" type="presParOf" srcId="{CFD1993B-379C-4CC5-BFCF-B85A81C38B8B}" destId="{5AB964BA-5F5D-4250-9138-398664BFF45B}" srcOrd="2" destOrd="0" presId="urn:microsoft.com/office/officeart/2018/2/layout/IconVerticalSolidList"/>
    <dgm:cxn modelId="{2BDADF99-66B5-4675-8D77-66DAADF2E57B}" type="presParOf" srcId="{5AB964BA-5F5D-4250-9138-398664BFF45B}" destId="{73A7F54B-E3FF-44B1-BE97-14580DBBB642}" srcOrd="0" destOrd="0" presId="urn:microsoft.com/office/officeart/2018/2/layout/IconVerticalSolidList"/>
    <dgm:cxn modelId="{06414FE7-CE0F-431A-9524-42A82AD7F3A2}" type="presParOf" srcId="{5AB964BA-5F5D-4250-9138-398664BFF45B}" destId="{3FFC18C9-89D1-40DF-BB79-5B12B590EED4}" srcOrd="1" destOrd="0" presId="urn:microsoft.com/office/officeart/2018/2/layout/IconVerticalSolidList"/>
    <dgm:cxn modelId="{68F9756E-D0CA-4B38-A7C1-26DC908C0F15}" type="presParOf" srcId="{5AB964BA-5F5D-4250-9138-398664BFF45B}" destId="{3B8EACAA-BEC6-42BF-BC33-2E91CCE9EA42}" srcOrd="2" destOrd="0" presId="urn:microsoft.com/office/officeart/2018/2/layout/IconVerticalSolidList"/>
    <dgm:cxn modelId="{B0F06875-33A4-41AC-821C-9D20468534B3}" type="presParOf" srcId="{5AB964BA-5F5D-4250-9138-398664BFF45B}" destId="{30336441-081F-4EC8-A3D1-5031BEB82BBE}" srcOrd="3" destOrd="0" presId="urn:microsoft.com/office/officeart/2018/2/layout/IconVerticalSolidList"/>
    <dgm:cxn modelId="{27F7F6FD-993D-4ACE-979D-E0FFB325637A}" type="presParOf" srcId="{CFD1993B-379C-4CC5-BFCF-B85A81C38B8B}" destId="{D257D66D-F83B-42C3-BCC4-62F64AB63D6C}" srcOrd="3" destOrd="0" presId="urn:microsoft.com/office/officeart/2018/2/layout/IconVerticalSolidList"/>
    <dgm:cxn modelId="{A9FF2DD7-3051-4036-8455-1353441B2D94}" type="presParOf" srcId="{CFD1993B-379C-4CC5-BFCF-B85A81C38B8B}" destId="{2609234E-351C-4A37-A04B-D2DFE5069DD7}" srcOrd="4" destOrd="0" presId="urn:microsoft.com/office/officeart/2018/2/layout/IconVerticalSolidList"/>
    <dgm:cxn modelId="{8117BB11-220F-4640-A9CE-F97F6103EE7A}" type="presParOf" srcId="{2609234E-351C-4A37-A04B-D2DFE5069DD7}" destId="{AF44D8FE-3D38-44AF-90E7-56A01E2784A1}" srcOrd="0" destOrd="0" presId="urn:microsoft.com/office/officeart/2018/2/layout/IconVerticalSolidList"/>
    <dgm:cxn modelId="{2C48C72D-ADBF-4896-83C6-DEE8A2B13383}" type="presParOf" srcId="{2609234E-351C-4A37-A04B-D2DFE5069DD7}" destId="{04DCE4D3-06CF-45D2-8F09-548DBDD7FB02}" srcOrd="1" destOrd="0" presId="urn:microsoft.com/office/officeart/2018/2/layout/IconVerticalSolidList"/>
    <dgm:cxn modelId="{2FDFED66-706D-4FCF-9456-6609BAD55C9B}" type="presParOf" srcId="{2609234E-351C-4A37-A04B-D2DFE5069DD7}" destId="{15FC516F-2E7F-4B30-B684-AE9D7045526B}" srcOrd="2" destOrd="0" presId="urn:microsoft.com/office/officeart/2018/2/layout/IconVerticalSolidList"/>
    <dgm:cxn modelId="{9B2F5CF2-3291-4933-A5C9-D61FB71F084E}" type="presParOf" srcId="{2609234E-351C-4A37-A04B-D2DFE5069DD7}" destId="{E1A1390B-07F5-4FCC-9151-67E03EB24D27}" srcOrd="3" destOrd="0" presId="urn:microsoft.com/office/officeart/2018/2/layout/IconVerticalSolidList"/>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8E5D4-A158-4A7F-9E29-726939A75537}">
      <dsp:nvSpPr>
        <dsp:cNvPr id="0" name=""/>
        <dsp:cNvSpPr/>
      </dsp:nvSpPr>
      <dsp:spPr>
        <a:xfrm>
          <a:off x="0" y="23340"/>
          <a:ext cx="8760973" cy="114406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32F0856-5FF9-41FC-9EA1-FEC524E26D2B}">
      <dsp:nvSpPr>
        <dsp:cNvPr id="0" name=""/>
        <dsp:cNvSpPr/>
      </dsp:nvSpPr>
      <dsp:spPr>
        <a:xfrm>
          <a:off x="118365" y="1405"/>
          <a:ext cx="1084663" cy="1187933"/>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l="-4000" r="-4000"/>
          </a:stretch>
        </a:blipFill>
        <a:ln>
          <a:noFill/>
        </a:ln>
        <a:effectLst/>
      </dsp:spPr>
      <dsp:style>
        <a:lnRef idx="0">
          <a:scrgbClr r="0" g="0" b="0"/>
        </a:lnRef>
        <a:fillRef idx="3">
          <a:scrgbClr r="0" g="0" b="0"/>
        </a:fillRef>
        <a:effectRef idx="2">
          <a:scrgbClr r="0" g="0" b="0"/>
        </a:effectRef>
        <a:fontRef idx="minor">
          <a:schemeClr val="lt1"/>
        </a:fontRef>
      </dsp:style>
    </dsp:sp>
    <dsp:sp modelId="{7A6953CA-46AB-4F00-A9F7-4477C2CCF9BD}">
      <dsp:nvSpPr>
        <dsp:cNvPr id="0" name=""/>
        <dsp:cNvSpPr/>
      </dsp:nvSpPr>
      <dsp:spPr>
        <a:xfrm>
          <a:off x="1321394" y="23340"/>
          <a:ext cx="7439578" cy="114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80" tIns="121080" rIns="121080" bIns="121080" numCol="1" spcCol="1270" anchor="ctr" anchorCtr="0">
          <a:noAutofit/>
        </a:bodyPr>
        <a:lstStyle/>
        <a:p>
          <a:pPr lvl="0" algn="l" defTabSz="1066800">
            <a:lnSpc>
              <a:spcPct val="100000"/>
            </a:lnSpc>
            <a:spcBef>
              <a:spcPct val="0"/>
            </a:spcBef>
            <a:spcAft>
              <a:spcPct val="35000"/>
            </a:spcAft>
          </a:pPr>
          <a:r>
            <a:rPr lang="sv-SE" sz="2400" kern="1200" dirty="0">
              <a:latin typeface="Arial" panose="020B0604020202020204" pitchFamily="34" charset="0"/>
              <a:ea typeface="Garamond" panose="02020404030301010803" pitchFamily="18" charset="0"/>
              <a:cs typeface="Arial" panose="020B0604020202020204" pitchFamily="34" charset="0"/>
            </a:rPr>
            <a:t>Enkätperiod 16 februari – 3 mars 2024</a:t>
          </a:r>
          <a:endParaRPr lang="en-US" sz="2400" kern="1200" dirty="0">
            <a:latin typeface="Arial" panose="020B0604020202020204" pitchFamily="34" charset="0"/>
            <a:cs typeface="Arial" panose="020B0604020202020204" pitchFamily="34" charset="0"/>
          </a:endParaRPr>
        </a:p>
      </dsp:txBody>
      <dsp:txXfrm>
        <a:off x="1321394" y="23340"/>
        <a:ext cx="7439578" cy="1144064"/>
      </dsp:txXfrm>
    </dsp:sp>
    <dsp:sp modelId="{73A7F54B-E3FF-44B1-BE97-14580DBBB642}">
      <dsp:nvSpPr>
        <dsp:cNvPr id="0" name=""/>
        <dsp:cNvSpPr/>
      </dsp:nvSpPr>
      <dsp:spPr>
        <a:xfrm>
          <a:off x="0" y="1469990"/>
          <a:ext cx="8760973" cy="114406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FFC18C9-89D1-40DF-BB79-5B12B590EED4}">
      <dsp:nvSpPr>
        <dsp:cNvPr id="0" name=""/>
        <dsp:cNvSpPr/>
      </dsp:nvSpPr>
      <dsp:spPr>
        <a:xfrm>
          <a:off x="101841" y="1524892"/>
          <a:ext cx="1117711" cy="10449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3000" b="-3000"/>
          </a:stretch>
        </a:blipFill>
        <a:ln>
          <a:noFill/>
        </a:ln>
        <a:effectLst/>
      </dsp:spPr>
      <dsp:style>
        <a:lnRef idx="0">
          <a:scrgbClr r="0" g="0" b="0"/>
        </a:lnRef>
        <a:fillRef idx="3">
          <a:scrgbClr r="0" g="0" b="0"/>
        </a:fillRef>
        <a:effectRef idx="2">
          <a:scrgbClr r="0" g="0" b="0"/>
        </a:effectRef>
        <a:fontRef idx="minor">
          <a:schemeClr val="lt1"/>
        </a:fontRef>
      </dsp:style>
    </dsp:sp>
    <dsp:sp modelId="{30336441-081F-4EC8-A3D1-5031BEB82BBE}">
      <dsp:nvSpPr>
        <dsp:cNvPr id="0" name=""/>
        <dsp:cNvSpPr/>
      </dsp:nvSpPr>
      <dsp:spPr>
        <a:xfrm>
          <a:off x="1302572" y="1410372"/>
          <a:ext cx="7439578" cy="114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80" tIns="121080" rIns="121080" bIns="121080" numCol="1" spcCol="1270" anchor="ctr" anchorCtr="0">
          <a:noAutofit/>
        </a:bodyPr>
        <a:lstStyle/>
        <a:p>
          <a:pPr lvl="0" algn="l" defTabSz="1066800">
            <a:lnSpc>
              <a:spcPct val="100000"/>
            </a:lnSpc>
            <a:spcBef>
              <a:spcPct val="0"/>
            </a:spcBef>
            <a:spcAft>
              <a:spcPct val="35000"/>
            </a:spcAft>
          </a:pPr>
          <a:r>
            <a:rPr lang="sv-SE" sz="2400" kern="1200" dirty="0">
              <a:effectLst/>
              <a:latin typeface="Arial" panose="020B0604020202020204" pitchFamily="34" charset="0"/>
              <a:ea typeface="Garamond" panose="02020404030301010803" pitchFamily="18" charset="0"/>
              <a:cs typeface="Arial" panose="020B0604020202020204" pitchFamily="34" charset="0"/>
            </a:rPr>
            <a:t>Utskick till alla medlemmar via e-post</a:t>
          </a:r>
          <a:endParaRPr lang="en-US" sz="2400" kern="1200" dirty="0">
            <a:latin typeface="Arial" panose="020B0604020202020204" pitchFamily="34" charset="0"/>
            <a:cs typeface="Arial" panose="020B0604020202020204" pitchFamily="34" charset="0"/>
          </a:endParaRPr>
        </a:p>
      </dsp:txBody>
      <dsp:txXfrm>
        <a:off x="1302572" y="1410372"/>
        <a:ext cx="7439578" cy="1144064"/>
      </dsp:txXfrm>
    </dsp:sp>
    <dsp:sp modelId="{AF44D8FE-3D38-44AF-90E7-56A01E2784A1}">
      <dsp:nvSpPr>
        <dsp:cNvPr id="0" name=""/>
        <dsp:cNvSpPr/>
      </dsp:nvSpPr>
      <dsp:spPr>
        <a:xfrm>
          <a:off x="0" y="2905436"/>
          <a:ext cx="8760973" cy="114406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4DCE4D3-06CF-45D2-8F09-548DBDD7FB02}">
      <dsp:nvSpPr>
        <dsp:cNvPr id="0" name=""/>
        <dsp:cNvSpPr/>
      </dsp:nvSpPr>
      <dsp:spPr>
        <a:xfrm>
          <a:off x="101841" y="3058725"/>
          <a:ext cx="1117711" cy="8374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17000" b="-17000"/>
          </a:stretch>
        </a:blipFill>
        <a:ln>
          <a:noFill/>
        </a:ln>
        <a:effectLst/>
      </dsp:spPr>
      <dsp:style>
        <a:lnRef idx="0">
          <a:scrgbClr r="0" g="0" b="0"/>
        </a:lnRef>
        <a:fillRef idx="3">
          <a:scrgbClr r="0" g="0" b="0"/>
        </a:fillRef>
        <a:effectRef idx="2">
          <a:scrgbClr r="0" g="0" b="0"/>
        </a:effectRef>
        <a:fontRef idx="minor">
          <a:schemeClr val="lt1"/>
        </a:fontRef>
      </dsp:style>
    </dsp:sp>
    <dsp:sp modelId="{E1A1390B-07F5-4FCC-9151-67E03EB24D27}">
      <dsp:nvSpPr>
        <dsp:cNvPr id="0" name=""/>
        <dsp:cNvSpPr/>
      </dsp:nvSpPr>
      <dsp:spPr>
        <a:xfrm>
          <a:off x="1321394" y="2905436"/>
          <a:ext cx="7439578" cy="114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80" tIns="121080" rIns="121080" bIns="121080" numCol="1" spcCol="1270" anchor="ctr" anchorCtr="0">
          <a:noAutofit/>
        </a:bodyPr>
        <a:lstStyle/>
        <a:p>
          <a:pPr lvl="0" algn="l" defTabSz="1066800">
            <a:lnSpc>
              <a:spcPct val="100000"/>
            </a:lnSpc>
            <a:spcBef>
              <a:spcPct val="0"/>
            </a:spcBef>
            <a:spcAft>
              <a:spcPct val="35000"/>
            </a:spcAft>
          </a:pPr>
          <a:r>
            <a:rPr lang="sv-SE" sz="2400" kern="1200" dirty="0">
              <a:latin typeface="Arial" panose="020B0604020202020204" pitchFamily="34" charset="0"/>
              <a:ea typeface="Garamond" panose="02020404030301010803" pitchFamily="18" charset="0"/>
              <a:cs typeface="Arial" panose="020B0604020202020204" pitchFamily="34" charset="0"/>
            </a:rPr>
            <a:t>Totalt inkom 53 svar</a:t>
          </a:r>
          <a:endParaRPr lang="en-US" sz="2400" kern="1200" dirty="0">
            <a:latin typeface="Arial" panose="020B0604020202020204" pitchFamily="34" charset="0"/>
            <a:cs typeface="Arial" panose="020B0604020202020204" pitchFamily="34" charset="0"/>
          </a:endParaRPr>
        </a:p>
      </dsp:txBody>
      <dsp:txXfrm>
        <a:off x="1321394" y="2905436"/>
        <a:ext cx="7439578" cy="11440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0ED5B-EC1E-4990-87D3-F83EE7650ACD}" type="datetimeFigureOut">
              <a:rPr lang="sv-SE" smtClean="0"/>
              <a:t>2024-03-24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533B4-E2B1-4F8B-BA76-9B9FC2CAC05C}" type="slidenum">
              <a:rPr lang="sv-SE" smtClean="0"/>
              <a:t>‹#›</a:t>
            </a:fld>
            <a:endParaRPr lang="sv-SE"/>
          </a:p>
        </p:txBody>
      </p:sp>
    </p:spTree>
    <p:extLst>
      <p:ext uri="{BB962C8B-B14F-4D97-AF65-F5344CB8AC3E}">
        <p14:creationId xmlns:p14="http://schemas.microsoft.com/office/powerpoint/2010/main" val="43319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50" b="1" kern="1200" dirty="0">
                <a:solidFill>
                  <a:srgbClr val="000000"/>
                </a:solidFill>
                <a:latin typeface="+mn-lt"/>
              </a:rPr>
              <a:t>Enkätperiod</a:t>
            </a:r>
          </a:p>
          <a:p>
            <a:r>
              <a:rPr lang="sv-SE" sz="1150" kern="1200" dirty="0">
                <a:solidFill>
                  <a:srgbClr val="000000"/>
                </a:solidFill>
                <a:latin typeface="+mn-lt"/>
              </a:rPr>
              <a:t>Enkäten skickades ut den 7 mars och sista svarsdag var nu i söndags den 20 mars. Så det var två hela veckors svarsperiod.</a:t>
            </a:r>
          </a:p>
          <a:p>
            <a:endParaRPr lang="sv-SE" sz="1150" kern="1200" dirty="0">
              <a:solidFill>
                <a:srgbClr val="000000"/>
              </a:solidFill>
              <a:latin typeface="+mn-lt"/>
            </a:endParaRPr>
          </a:p>
          <a:p>
            <a:r>
              <a:rPr lang="sv-SE" sz="1150" b="1" kern="1200" dirty="0">
                <a:solidFill>
                  <a:srgbClr val="000000"/>
                </a:solidFill>
                <a:latin typeface="+mn-lt"/>
              </a:rPr>
              <a:t>Utskick</a:t>
            </a:r>
            <a:r>
              <a:rPr lang="sv-SE" sz="1150" kern="1200" dirty="0">
                <a:solidFill>
                  <a:srgbClr val="000000"/>
                </a:solidFill>
                <a:latin typeface="+mn-lt"/>
              </a:rPr>
              <a:t/>
            </a:r>
            <a:br>
              <a:rPr lang="sv-SE" sz="1150" kern="1200" dirty="0">
                <a:solidFill>
                  <a:srgbClr val="000000"/>
                </a:solidFill>
                <a:latin typeface="+mn-lt"/>
              </a:rPr>
            </a:br>
            <a:r>
              <a:rPr lang="sv-SE" sz="1150" kern="1200" dirty="0">
                <a:solidFill>
                  <a:srgbClr val="000000"/>
                </a:solidFill>
                <a:latin typeface="+mn-lt"/>
              </a:rPr>
              <a:t>Enkäten skickades ut till ca 250 medlemmar (alla de medlemmar som vi har mailadresser till). </a:t>
            </a:r>
            <a:r>
              <a:rPr lang="sv-SE" sz="1150" kern="1200" dirty="0">
                <a:solidFill>
                  <a:srgbClr val="000000"/>
                </a:solidFill>
                <a:effectLst/>
                <a:latin typeface="+mn-lt"/>
                <a:ea typeface="Garamond" panose="02020404030301010803" pitchFamily="18" charset="0"/>
                <a:cs typeface="Garamond" panose="02020404030301010803" pitchFamily="18" charset="0"/>
              </a:rPr>
              <a:t>Cirka 30 autosvar tillbaka med ”</a:t>
            </a:r>
            <a:r>
              <a:rPr lang="sv-SE" sz="1150" kern="1200" dirty="0" err="1">
                <a:solidFill>
                  <a:srgbClr val="000000"/>
                </a:solidFill>
                <a:effectLst/>
                <a:latin typeface="+mn-lt"/>
                <a:ea typeface="Garamond" panose="02020404030301010803" pitchFamily="18" charset="0"/>
                <a:cs typeface="Garamond" panose="02020404030301010803" pitchFamily="18" charset="0"/>
              </a:rPr>
              <a:t>delivery</a:t>
            </a:r>
            <a:r>
              <a:rPr lang="sv-SE" sz="1150" kern="1200" dirty="0">
                <a:solidFill>
                  <a:srgbClr val="000000"/>
                </a:solidFill>
                <a:effectLst/>
                <a:latin typeface="+mn-lt"/>
                <a:ea typeface="Garamond" panose="02020404030301010803" pitchFamily="18" charset="0"/>
                <a:cs typeface="Garamond" panose="02020404030301010803" pitchFamily="18" charset="0"/>
              </a:rPr>
              <a:t> </a:t>
            </a:r>
            <a:r>
              <a:rPr lang="sv-SE" sz="1150" kern="1200" dirty="0" err="1">
                <a:solidFill>
                  <a:srgbClr val="000000"/>
                </a:solidFill>
                <a:effectLst/>
                <a:latin typeface="+mn-lt"/>
                <a:ea typeface="Garamond" panose="02020404030301010803" pitchFamily="18" charset="0"/>
                <a:cs typeface="Garamond" panose="02020404030301010803" pitchFamily="18" charset="0"/>
              </a:rPr>
              <a:t>failure</a:t>
            </a:r>
            <a:r>
              <a:rPr lang="sv-SE" sz="1150" kern="1200" dirty="0">
                <a:solidFill>
                  <a:srgbClr val="000000"/>
                </a:solidFill>
                <a:effectLst/>
                <a:latin typeface="+mn-lt"/>
                <a:ea typeface="Garamond" panose="02020404030301010803" pitchFamily="18" charset="0"/>
                <a:cs typeface="Garamond" panose="02020404030301010803" pitchFamily="18" charset="0"/>
              </a:rPr>
              <a:t>”, ”e-postadressen finns inte längre” osv. Vi kommer att se över kontaktuppgifter i medlemsregistret i samband med övergången till </a:t>
            </a:r>
            <a:r>
              <a:rPr lang="sv-SE" sz="1150" kern="1200" dirty="0" err="1">
                <a:solidFill>
                  <a:srgbClr val="000000"/>
                </a:solidFill>
                <a:effectLst/>
                <a:latin typeface="+mn-lt"/>
                <a:ea typeface="Garamond" panose="02020404030301010803" pitchFamily="18" charset="0"/>
                <a:cs typeface="Garamond" panose="02020404030301010803" pitchFamily="18" charset="0"/>
              </a:rPr>
              <a:t>MATCHi</a:t>
            </a:r>
            <a:endParaRPr lang="sv-SE" sz="1150" kern="1200" dirty="0">
              <a:solidFill>
                <a:srgbClr val="000000"/>
              </a:solidFill>
              <a:effectLst/>
              <a:latin typeface="+mn-lt"/>
              <a:ea typeface="Garamond" panose="02020404030301010803" pitchFamily="18" charset="0"/>
              <a:cs typeface="Garamond" panose="02020404030301010803" pitchFamily="18" charset="0"/>
            </a:endParaRPr>
          </a:p>
          <a:p>
            <a:endParaRPr lang="sv-SE" sz="1150" kern="1200" dirty="0">
              <a:solidFill>
                <a:srgbClr val="000000"/>
              </a:solidFill>
              <a:effectLst/>
              <a:latin typeface="+mn-lt"/>
              <a:ea typeface="Garamond" panose="02020404030301010803" pitchFamily="18" charset="0"/>
              <a:cs typeface="Garamond" panose="02020404030301010803" pitchFamily="18" charset="0"/>
            </a:endParaRPr>
          </a:p>
          <a:p>
            <a:r>
              <a:rPr lang="sv-SE" sz="1150" b="1" kern="1200" dirty="0">
                <a:solidFill>
                  <a:srgbClr val="000000"/>
                </a:solidFill>
                <a:effectLst/>
                <a:latin typeface="+mn-lt"/>
                <a:ea typeface="Garamond" panose="02020404030301010803" pitchFamily="18" charset="0"/>
                <a:cs typeface="Garamond" panose="02020404030301010803" pitchFamily="18" charset="0"/>
              </a:rPr>
              <a:t>Svar</a:t>
            </a:r>
          </a:p>
          <a:p>
            <a:r>
              <a:rPr lang="sv-SE" sz="1150" kern="1200" dirty="0">
                <a:solidFill>
                  <a:srgbClr val="000000"/>
                </a:solidFill>
                <a:effectLst/>
                <a:latin typeface="+mn-lt"/>
                <a:ea typeface="Garamond" panose="02020404030301010803" pitchFamily="18" charset="0"/>
                <a:cs typeface="Garamond" panose="02020404030301010803" pitchFamily="18" charset="0"/>
              </a:rPr>
              <a:t>Enkäten bestod av 23 frågor om olika områden. Under enkätperioden fick vi in totalt 54 svar, så det är en ganska bra svarsfrekvens för att vara första gången vi genomför en sån här enkät.</a:t>
            </a:r>
          </a:p>
          <a:p>
            <a:endParaRPr lang="sv-SE" sz="1150" kern="1200" dirty="0">
              <a:solidFill>
                <a:srgbClr val="000000"/>
              </a:solidFill>
              <a:effectLst/>
              <a:latin typeface="+mn-lt"/>
              <a:ea typeface="Garamond" panose="02020404030301010803" pitchFamily="18" charset="0"/>
              <a:cs typeface="Garamond" panose="02020404030301010803" pitchFamily="18" charset="0"/>
            </a:endParaRPr>
          </a:p>
          <a:p>
            <a:r>
              <a:rPr lang="sv-SE" sz="1150" kern="1200" dirty="0">
                <a:solidFill>
                  <a:srgbClr val="000000"/>
                </a:solidFill>
                <a:effectLst/>
                <a:latin typeface="+mn-lt"/>
                <a:ea typeface="Garamond" panose="02020404030301010803" pitchFamily="18" charset="0"/>
                <a:cs typeface="Garamond" panose="02020404030301010803" pitchFamily="18" charset="0"/>
              </a:rPr>
              <a:t>Jag tänkte att vi ska gå igenom några delar av enkäten.</a:t>
            </a:r>
          </a:p>
          <a:p>
            <a:r>
              <a:rPr lang="sv-SE" sz="1150" kern="1200" dirty="0">
                <a:solidFill>
                  <a:srgbClr val="000000"/>
                </a:solidFill>
                <a:effectLst/>
                <a:latin typeface="+mn-lt"/>
                <a:ea typeface="Garamond" panose="02020404030301010803" pitchFamily="18" charset="0"/>
                <a:cs typeface="Garamond" panose="02020404030301010803" pitchFamily="18" charset="0"/>
              </a:rPr>
              <a:t>Vi hade även med några bakgrundsfrågor som jag tänker att vi hoppar över. Detta är som sagt bara ett axplock av enkätens frågor och resultat. Vi i styrelsen kommer att gå igenom resultatet mer noga på vårt nästa möte, eftersom sista svarsdagen var i söndags så har vi inte kunnat göra det än.</a:t>
            </a:r>
            <a:endParaRPr lang="sv-SE" sz="1150" dirty="0">
              <a:effectLst/>
              <a:latin typeface="+mn-lt"/>
              <a:ea typeface="Garamond" panose="02020404030301010803" pitchFamily="18" charset="0"/>
              <a:cs typeface="Garamond" panose="02020404030301010803" pitchFamily="18" charset="0"/>
            </a:endParaRPr>
          </a:p>
        </p:txBody>
      </p:sp>
      <p:sp>
        <p:nvSpPr>
          <p:cNvPr id="4" name="Platshållare för bildnummer 3"/>
          <p:cNvSpPr>
            <a:spLocks noGrp="1"/>
          </p:cNvSpPr>
          <p:nvPr>
            <p:ph type="sldNum" sz="quarter" idx="5"/>
          </p:nvPr>
        </p:nvSpPr>
        <p:spPr/>
        <p:txBody>
          <a:bodyPr/>
          <a:lstStyle/>
          <a:p>
            <a:fld id="{203DD172-676A-4E47-8BC9-0415EE3ED599}" type="slidenum">
              <a:rPr lang="sv-SE" smtClean="0"/>
              <a:t>2</a:t>
            </a:fld>
            <a:endParaRPr lang="sv-SE" dirty="0"/>
          </a:p>
        </p:txBody>
      </p:sp>
    </p:spTree>
    <p:extLst>
      <p:ext uri="{BB962C8B-B14F-4D97-AF65-F5344CB8AC3E}">
        <p14:creationId xmlns:p14="http://schemas.microsoft.com/office/powerpoint/2010/main" val="244267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90316D-1022-BF0A-C1B6-5CB0D709B0A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80B4BB5-1089-D06D-846E-AF5AD9CB11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6971426-1D9B-1B9A-1481-AD1A2521A010}"/>
              </a:ext>
            </a:extLst>
          </p:cNvPr>
          <p:cNvSpPr>
            <a:spLocks noGrp="1"/>
          </p:cNvSpPr>
          <p:nvPr>
            <p:ph type="dt" sz="half" idx="10"/>
          </p:nvPr>
        </p:nvSpPr>
        <p:spPr/>
        <p:txBody>
          <a:bodyPr/>
          <a:lstStyle/>
          <a:p>
            <a:fld id="{11D81DEA-811B-45F3-87F4-ABC44796AC2B}" type="datetimeFigureOut">
              <a:rPr lang="sv-SE" smtClean="0"/>
              <a:t>2024-03-24</a:t>
            </a:fld>
            <a:endParaRPr lang="sv-SE"/>
          </a:p>
        </p:txBody>
      </p:sp>
      <p:sp>
        <p:nvSpPr>
          <p:cNvPr id="5" name="Platshållare för sidfot 4">
            <a:extLst>
              <a:ext uri="{FF2B5EF4-FFF2-40B4-BE49-F238E27FC236}">
                <a16:creationId xmlns:a16="http://schemas.microsoft.com/office/drawing/2014/main" id="{D19FA836-8D97-1CA2-4A76-C2D8AD8CBA0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846FB83-E3A8-AA5B-FD0F-769E67B16840}"/>
              </a:ext>
            </a:extLst>
          </p:cNvPr>
          <p:cNvSpPr>
            <a:spLocks noGrp="1"/>
          </p:cNvSpPr>
          <p:nvPr>
            <p:ph type="sldNum" sz="quarter" idx="12"/>
          </p:nvPr>
        </p:nvSpPr>
        <p:spPr/>
        <p:txBody>
          <a:bodyPr/>
          <a:lstStyle/>
          <a:p>
            <a:fld id="{BEB356EE-1276-4652-A7D9-D9FCAEBF968B}" type="slidenum">
              <a:rPr lang="sv-SE" smtClean="0"/>
              <a:t>‹#›</a:t>
            </a:fld>
            <a:endParaRPr lang="sv-SE"/>
          </a:p>
        </p:txBody>
      </p:sp>
    </p:spTree>
    <p:extLst>
      <p:ext uri="{BB962C8B-B14F-4D97-AF65-F5344CB8AC3E}">
        <p14:creationId xmlns:p14="http://schemas.microsoft.com/office/powerpoint/2010/main" val="403870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9980D6-1A4F-5DB1-32CB-1831F8FF463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25CDE86-EA00-0C37-7355-5F3488DABD4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6B87302-AF9A-12CA-50FB-500A53F8C085}"/>
              </a:ext>
            </a:extLst>
          </p:cNvPr>
          <p:cNvSpPr>
            <a:spLocks noGrp="1"/>
          </p:cNvSpPr>
          <p:nvPr>
            <p:ph type="dt" sz="half" idx="10"/>
          </p:nvPr>
        </p:nvSpPr>
        <p:spPr/>
        <p:txBody>
          <a:bodyPr/>
          <a:lstStyle/>
          <a:p>
            <a:fld id="{11D81DEA-811B-45F3-87F4-ABC44796AC2B}" type="datetimeFigureOut">
              <a:rPr lang="sv-SE" smtClean="0"/>
              <a:t>2024-03-24</a:t>
            </a:fld>
            <a:endParaRPr lang="sv-SE"/>
          </a:p>
        </p:txBody>
      </p:sp>
      <p:sp>
        <p:nvSpPr>
          <p:cNvPr id="5" name="Platshållare för sidfot 4">
            <a:extLst>
              <a:ext uri="{FF2B5EF4-FFF2-40B4-BE49-F238E27FC236}">
                <a16:creationId xmlns:a16="http://schemas.microsoft.com/office/drawing/2014/main" id="{C4431EBC-DED9-E6C1-D946-5D5889A394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1B8060F-A9AC-8D50-9778-CC615DCFAE78}"/>
              </a:ext>
            </a:extLst>
          </p:cNvPr>
          <p:cNvSpPr>
            <a:spLocks noGrp="1"/>
          </p:cNvSpPr>
          <p:nvPr>
            <p:ph type="sldNum" sz="quarter" idx="12"/>
          </p:nvPr>
        </p:nvSpPr>
        <p:spPr/>
        <p:txBody>
          <a:bodyPr/>
          <a:lstStyle/>
          <a:p>
            <a:fld id="{BEB356EE-1276-4652-A7D9-D9FCAEBF968B}" type="slidenum">
              <a:rPr lang="sv-SE" smtClean="0"/>
              <a:t>‹#›</a:t>
            </a:fld>
            <a:endParaRPr lang="sv-SE"/>
          </a:p>
        </p:txBody>
      </p:sp>
    </p:spTree>
    <p:extLst>
      <p:ext uri="{BB962C8B-B14F-4D97-AF65-F5344CB8AC3E}">
        <p14:creationId xmlns:p14="http://schemas.microsoft.com/office/powerpoint/2010/main" val="167315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72F2E85-5CCA-2636-C1D1-BBECE5AED8E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B61696C-218E-3DC3-6C27-8E7A0629C16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29C125D-F4CB-8383-166A-C75B2FC38BFC}"/>
              </a:ext>
            </a:extLst>
          </p:cNvPr>
          <p:cNvSpPr>
            <a:spLocks noGrp="1"/>
          </p:cNvSpPr>
          <p:nvPr>
            <p:ph type="dt" sz="half" idx="10"/>
          </p:nvPr>
        </p:nvSpPr>
        <p:spPr/>
        <p:txBody>
          <a:bodyPr/>
          <a:lstStyle/>
          <a:p>
            <a:fld id="{11D81DEA-811B-45F3-87F4-ABC44796AC2B}" type="datetimeFigureOut">
              <a:rPr lang="sv-SE" smtClean="0"/>
              <a:t>2024-03-24</a:t>
            </a:fld>
            <a:endParaRPr lang="sv-SE"/>
          </a:p>
        </p:txBody>
      </p:sp>
      <p:sp>
        <p:nvSpPr>
          <p:cNvPr id="5" name="Platshållare för sidfot 4">
            <a:extLst>
              <a:ext uri="{FF2B5EF4-FFF2-40B4-BE49-F238E27FC236}">
                <a16:creationId xmlns:a16="http://schemas.microsoft.com/office/drawing/2014/main" id="{BCF95BFF-866F-403D-BFA2-5933F7CA3E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CA51186-E314-6692-2EA6-49F46434DF4D}"/>
              </a:ext>
            </a:extLst>
          </p:cNvPr>
          <p:cNvSpPr>
            <a:spLocks noGrp="1"/>
          </p:cNvSpPr>
          <p:nvPr>
            <p:ph type="sldNum" sz="quarter" idx="12"/>
          </p:nvPr>
        </p:nvSpPr>
        <p:spPr/>
        <p:txBody>
          <a:bodyPr/>
          <a:lstStyle/>
          <a:p>
            <a:fld id="{BEB356EE-1276-4652-A7D9-D9FCAEBF968B}" type="slidenum">
              <a:rPr lang="sv-SE" smtClean="0"/>
              <a:t>‹#›</a:t>
            </a:fld>
            <a:endParaRPr lang="sv-SE"/>
          </a:p>
        </p:txBody>
      </p:sp>
    </p:spTree>
    <p:extLst>
      <p:ext uri="{BB962C8B-B14F-4D97-AF65-F5344CB8AC3E}">
        <p14:creationId xmlns:p14="http://schemas.microsoft.com/office/powerpoint/2010/main" val="57581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CAC598-310D-EDED-E005-6357B584A4B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853037-24E8-B68F-8FC5-9924ABA5BF6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62B5C8A-55B4-E169-0801-2E1BB0B80E80}"/>
              </a:ext>
            </a:extLst>
          </p:cNvPr>
          <p:cNvSpPr>
            <a:spLocks noGrp="1"/>
          </p:cNvSpPr>
          <p:nvPr>
            <p:ph type="dt" sz="half" idx="10"/>
          </p:nvPr>
        </p:nvSpPr>
        <p:spPr/>
        <p:txBody>
          <a:bodyPr/>
          <a:lstStyle/>
          <a:p>
            <a:fld id="{11D81DEA-811B-45F3-87F4-ABC44796AC2B}" type="datetimeFigureOut">
              <a:rPr lang="sv-SE" smtClean="0"/>
              <a:t>2024-03-24</a:t>
            </a:fld>
            <a:endParaRPr lang="sv-SE"/>
          </a:p>
        </p:txBody>
      </p:sp>
      <p:sp>
        <p:nvSpPr>
          <p:cNvPr id="5" name="Platshållare för sidfot 4">
            <a:extLst>
              <a:ext uri="{FF2B5EF4-FFF2-40B4-BE49-F238E27FC236}">
                <a16:creationId xmlns:a16="http://schemas.microsoft.com/office/drawing/2014/main" id="{56FDE1F2-CECD-0490-0AF5-CEC9C702CA9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DEE79BE-773A-5FEF-A324-17F8B267E5E7}"/>
              </a:ext>
            </a:extLst>
          </p:cNvPr>
          <p:cNvSpPr>
            <a:spLocks noGrp="1"/>
          </p:cNvSpPr>
          <p:nvPr>
            <p:ph type="sldNum" sz="quarter" idx="12"/>
          </p:nvPr>
        </p:nvSpPr>
        <p:spPr/>
        <p:txBody>
          <a:bodyPr/>
          <a:lstStyle/>
          <a:p>
            <a:fld id="{BEB356EE-1276-4652-A7D9-D9FCAEBF968B}" type="slidenum">
              <a:rPr lang="sv-SE" smtClean="0"/>
              <a:t>‹#›</a:t>
            </a:fld>
            <a:endParaRPr lang="sv-SE"/>
          </a:p>
        </p:txBody>
      </p:sp>
    </p:spTree>
    <p:extLst>
      <p:ext uri="{BB962C8B-B14F-4D97-AF65-F5344CB8AC3E}">
        <p14:creationId xmlns:p14="http://schemas.microsoft.com/office/powerpoint/2010/main" val="215606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8CBB83-71B3-C5C3-9F73-4EC10B6BD4C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286D874-4941-1680-D6F3-523E6DC1D9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629CB95-A3B8-B997-984E-14373720C729}"/>
              </a:ext>
            </a:extLst>
          </p:cNvPr>
          <p:cNvSpPr>
            <a:spLocks noGrp="1"/>
          </p:cNvSpPr>
          <p:nvPr>
            <p:ph type="dt" sz="half" idx="10"/>
          </p:nvPr>
        </p:nvSpPr>
        <p:spPr/>
        <p:txBody>
          <a:bodyPr/>
          <a:lstStyle/>
          <a:p>
            <a:fld id="{11D81DEA-811B-45F3-87F4-ABC44796AC2B}" type="datetimeFigureOut">
              <a:rPr lang="sv-SE" smtClean="0"/>
              <a:t>2024-03-24</a:t>
            </a:fld>
            <a:endParaRPr lang="sv-SE"/>
          </a:p>
        </p:txBody>
      </p:sp>
      <p:sp>
        <p:nvSpPr>
          <p:cNvPr id="5" name="Platshållare för sidfot 4">
            <a:extLst>
              <a:ext uri="{FF2B5EF4-FFF2-40B4-BE49-F238E27FC236}">
                <a16:creationId xmlns:a16="http://schemas.microsoft.com/office/drawing/2014/main" id="{6AFE6DBB-4198-CAA8-4A81-0F633FF3D3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21D2D68-EBDC-6AE9-A3B3-22C63B0411E0}"/>
              </a:ext>
            </a:extLst>
          </p:cNvPr>
          <p:cNvSpPr>
            <a:spLocks noGrp="1"/>
          </p:cNvSpPr>
          <p:nvPr>
            <p:ph type="sldNum" sz="quarter" idx="12"/>
          </p:nvPr>
        </p:nvSpPr>
        <p:spPr/>
        <p:txBody>
          <a:bodyPr/>
          <a:lstStyle/>
          <a:p>
            <a:fld id="{BEB356EE-1276-4652-A7D9-D9FCAEBF968B}" type="slidenum">
              <a:rPr lang="sv-SE" smtClean="0"/>
              <a:t>‹#›</a:t>
            </a:fld>
            <a:endParaRPr lang="sv-SE"/>
          </a:p>
        </p:txBody>
      </p:sp>
    </p:spTree>
    <p:extLst>
      <p:ext uri="{BB962C8B-B14F-4D97-AF65-F5344CB8AC3E}">
        <p14:creationId xmlns:p14="http://schemas.microsoft.com/office/powerpoint/2010/main" val="50526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0182F7-6B66-2C19-4A71-BE6FDAD2077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3DB963A-9C03-AB74-FD17-5D853D4FB50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F3AB0B6-5003-79F3-1ADE-B2BD9D655D6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FDC52CA-F3AC-EB9D-774B-A5C67221877E}"/>
              </a:ext>
            </a:extLst>
          </p:cNvPr>
          <p:cNvSpPr>
            <a:spLocks noGrp="1"/>
          </p:cNvSpPr>
          <p:nvPr>
            <p:ph type="dt" sz="half" idx="10"/>
          </p:nvPr>
        </p:nvSpPr>
        <p:spPr/>
        <p:txBody>
          <a:bodyPr/>
          <a:lstStyle/>
          <a:p>
            <a:fld id="{11D81DEA-811B-45F3-87F4-ABC44796AC2B}" type="datetimeFigureOut">
              <a:rPr lang="sv-SE" smtClean="0"/>
              <a:t>2024-03-24</a:t>
            </a:fld>
            <a:endParaRPr lang="sv-SE"/>
          </a:p>
        </p:txBody>
      </p:sp>
      <p:sp>
        <p:nvSpPr>
          <p:cNvPr id="6" name="Platshållare för sidfot 5">
            <a:extLst>
              <a:ext uri="{FF2B5EF4-FFF2-40B4-BE49-F238E27FC236}">
                <a16:creationId xmlns:a16="http://schemas.microsoft.com/office/drawing/2014/main" id="{8F53FAB0-C715-24C7-CE47-F9FE47D42F1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EBA4A7F-A1E7-ADF1-4C28-CFF9B18F9D26}"/>
              </a:ext>
            </a:extLst>
          </p:cNvPr>
          <p:cNvSpPr>
            <a:spLocks noGrp="1"/>
          </p:cNvSpPr>
          <p:nvPr>
            <p:ph type="sldNum" sz="quarter" idx="12"/>
          </p:nvPr>
        </p:nvSpPr>
        <p:spPr/>
        <p:txBody>
          <a:bodyPr/>
          <a:lstStyle/>
          <a:p>
            <a:fld id="{BEB356EE-1276-4652-A7D9-D9FCAEBF968B}" type="slidenum">
              <a:rPr lang="sv-SE" smtClean="0"/>
              <a:t>‹#›</a:t>
            </a:fld>
            <a:endParaRPr lang="sv-SE"/>
          </a:p>
        </p:txBody>
      </p:sp>
    </p:spTree>
    <p:extLst>
      <p:ext uri="{BB962C8B-B14F-4D97-AF65-F5344CB8AC3E}">
        <p14:creationId xmlns:p14="http://schemas.microsoft.com/office/powerpoint/2010/main" val="162806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A7BBBC-B0F6-D726-718E-665AFF82700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6861CD9-2FDC-BA62-CC79-45E65D6E03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F558AC5-B4B6-F0C9-A2A4-E4D9E3F0959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830DB04-180C-6865-5990-A06F4EC25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C64FF28-60C0-C651-D220-F641C4A992A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6DF78FD-5831-07F4-0559-8AEB826A3E49}"/>
              </a:ext>
            </a:extLst>
          </p:cNvPr>
          <p:cNvSpPr>
            <a:spLocks noGrp="1"/>
          </p:cNvSpPr>
          <p:nvPr>
            <p:ph type="dt" sz="half" idx="10"/>
          </p:nvPr>
        </p:nvSpPr>
        <p:spPr/>
        <p:txBody>
          <a:bodyPr/>
          <a:lstStyle/>
          <a:p>
            <a:fld id="{11D81DEA-811B-45F3-87F4-ABC44796AC2B}" type="datetimeFigureOut">
              <a:rPr lang="sv-SE" smtClean="0"/>
              <a:t>2024-03-24</a:t>
            </a:fld>
            <a:endParaRPr lang="sv-SE"/>
          </a:p>
        </p:txBody>
      </p:sp>
      <p:sp>
        <p:nvSpPr>
          <p:cNvPr id="8" name="Platshållare för sidfot 7">
            <a:extLst>
              <a:ext uri="{FF2B5EF4-FFF2-40B4-BE49-F238E27FC236}">
                <a16:creationId xmlns:a16="http://schemas.microsoft.com/office/drawing/2014/main" id="{E5D04EB6-EAB7-2373-BE69-503C37366E0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3DBFB5B-77C8-5E5C-4FED-EBFA730ED897}"/>
              </a:ext>
            </a:extLst>
          </p:cNvPr>
          <p:cNvSpPr>
            <a:spLocks noGrp="1"/>
          </p:cNvSpPr>
          <p:nvPr>
            <p:ph type="sldNum" sz="quarter" idx="12"/>
          </p:nvPr>
        </p:nvSpPr>
        <p:spPr/>
        <p:txBody>
          <a:bodyPr/>
          <a:lstStyle/>
          <a:p>
            <a:fld id="{BEB356EE-1276-4652-A7D9-D9FCAEBF968B}" type="slidenum">
              <a:rPr lang="sv-SE" smtClean="0"/>
              <a:t>‹#›</a:t>
            </a:fld>
            <a:endParaRPr lang="sv-SE"/>
          </a:p>
        </p:txBody>
      </p:sp>
    </p:spTree>
    <p:extLst>
      <p:ext uri="{BB962C8B-B14F-4D97-AF65-F5344CB8AC3E}">
        <p14:creationId xmlns:p14="http://schemas.microsoft.com/office/powerpoint/2010/main" val="75114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F76682-A65D-030D-9592-FAE6B4810FB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2A85ED7-183A-91E8-2BD6-BC61867FBBDA}"/>
              </a:ext>
            </a:extLst>
          </p:cNvPr>
          <p:cNvSpPr>
            <a:spLocks noGrp="1"/>
          </p:cNvSpPr>
          <p:nvPr>
            <p:ph type="dt" sz="half" idx="10"/>
          </p:nvPr>
        </p:nvSpPr>
        <p:spPr/>
        <p:txBody>
          <a:bodyPr/>
          <a:lstStyle/>
          <a:p>
            <a:fld id="{11D81DEA-811B-45F3-87F4-ABC44796AC2B}" type="datetimeFigureOut">
              <a:rPr lang="sv-SE" smtClean="0"/>
              <a:t>2024-03-24</a:t>
            </a:fld>
            <a:endParaRPr lang="sv-SE"/>
          </a:p>
        </p:txBody>
      </p:sp>
      <p:sp>
        <p:nvSpPr>
          <p:cNvPr id="4" name="Platshållare för sidfot 3">
            <a:extLst>
              <a:ext uri="{FF2B5EF4-FFF2-40B4-BE49-F238E27FC236}">
                <a16:creationId xmlns:a16="http://schemas.microsoft.com/office/drawing/2014/main" id="{83D1D565-5912-CB4C-85A7-457F18D2E0C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85D4113-2716-C213-4E9E-1F8387DA4155}"/>
              </a:ext>
            </a:extLst>
          </p:cNvPr>
          <p:cNvSpPr>
            <a:spLocks noGrp="1"/>
          </p:cNvSpPr>
          <p:nvPr>
            <p:ph type="sldNum" sz="quarter" idx="12"/>
          </p:nvPr>
        </p:nvSpPr>
        <p:spPr/>
        <p:txBody>
          <a:bodyPr/>
          <a:lstStyle/>
          <a:p>
            <a:fld id="{BEB356EE-1276-4652-A7D9-D9FCAEBF968B}" type="slidenum">
              <a:rPr lang="sv-SE" smtClean="0"/>
              <a:t>‹#›</a:t>
            </a:fld>
            <a:endParaRPr lang="sv-SE"/>
          </a:p>
        </p:txBody>
      </p:sp>
    </p:spTree>
    <p:extLst>
      <p:ext uri="{BB962C8B-B14F-4D97-AF65-F5344CB8AC3E}">
        <p14:creationId xmlns:p14="http://schemas.microsoft.com/office/powerpoint/2010/main" val="154864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427DDA5-BB68-831E-8713-A50E21A6FBDA}"/>
              </a:ext>
            </a:extLst>
          </p:cNvPr>
          <p:cNvSpPr>
            <a:spLocks noGrp="1"/>
          </p:cNvSpPr>
          <p:nvPr>
            <p:ph type="dt" sz="half" idx="10"/>
          </p:nvPr>
        </p:nvSpPr>
        <p:spPr/>
        <p:txBody>
          <a:bodyPr/>
          <a:lstStyle/>
          <a:p>
            <a:fld id="{11D81DEA-811B-45F3-87F4-ABC44796AC2B}" type="datetimeFigureOut">
              <a:rPr lang="sv-SE" smtClean="0"/>
              <a:t>2024-03-24</a:t>
            </a:fld>
            <a:endParaRPr lang="sv-SE"/>
          </a:p>
        </p:txBody>
      </p:sp>
      <p:sp>
        <p:nvSpPr>
          <p:cNvPr id="3" name="Platshållare för sidfot 2">
            <a:extLst>
              <a:ext uri="{FF2B5EF4-FFF2-40B4-BE49-F238E27FC236}">
                <a16:creationId xmlns:a16="http://schemas.microsoft.com/office/drawing/2014/main" id="{6641CA5E-143F-E96B-3246-FE647AAE0C3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EED40BE-F98B-B104-F20B-5E1A8209C9FB}"/>
              </a:ext>
            </a:extLst>
          </p:cNvPr>
          <p:cNvSpPr>
            <a:spLocks noGrp="1"/>
          </p:cNvSpPr>
          <p:nvPr>
            <p:ph type="sldNum" sz="quarter" idx="12"/>
          </p:nvPr>
        </p:nvSpPr>
        <p:spPr/>
        <p:txBody>
          <a:bodyPr/>
          <a:lstStyle/>
          <a:p>
            <a:fld id="{BEB356EE-1276-4652-A7D9-D9FCAEBF968B}" type="slidenum">
              <a:rPr lang="sv-SE" smtClean="0"/>
              <a:t>‹#›</a:t>
            </a:fld>
            <a:endParaRPr lang="sv-SE"/>
          </a:p>
        </p:txBody>
      </p:sp>
    </p:spTree>
    <p:extLst>
      <p:ext uri="{BB962C8B-B14F-4D97-AF65-F5344CB8AC3E}">
        <p14:creationId xmlns:p14="http://schemas.microsoft.com/office/powerpoint/2010/main" val="3653179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DA1127-E089-CB15-192A-45FE7EA4D77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448ED1D-72C4-A29A-EC42-88A27A08FD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FF49EDD-4A51-52F7-C0BD-5F56B5BC8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AE6126F-48E7-D652-AC28-D778BD525297}"/>
              </a:ext>
            </a:extLst>
          </p:cNvPr>
          <p:cNvSpPr>
            <a:spLocks noGrp="1"/>
          </p:cNvSpPr>
          <p:nvPr>
            <p:ph type="dt" sz="half" idx="10"/>
          </p:nvPr>
        </p:nvSpPr>
        <p:spPr/>
        <p:txBody>
          <a:bodyPr/>
          <a:lstStyle/>
          <a:p>
            <a:fld id="{11D81DEA-811B-45F3-87F4-ABC44796AC2B}" type="datetimeFigureOut">
              <a:rPr lang="sv-SE" smtClean="0"/>
              <a:t>2024-03-24</a:t>
            </a:fld>
            <a:endParaRPr lang="sv-SE"/>
          </a:p>
        </p:txBody>
      </p:sp>
      <p:sp>
        <p:nvSpPr>
          <p:cNvPr id="6" name="Platshållare för sidfot 5">
            <a:extLst>
              <a:ext uri="{FF2B5EF4-FFF2-40B4-BE49-F238E27FC236}">
                <a16:creationId xmlns:a16="http://schemas.microsoft.com/office/drawing/2014/main" id="{4E8CED2F-83E7-0FC1-019D-3F4204410EC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915355F-026C-03A4-809A-E6A72C721FE3}"/>
              </a:ext>
            </a:extLst>
          </p:cNvPr>
          <p:cNvSpPr>
            <a:spLocks noGrp="1"/>
          </p:cNvSpPr>
          <p:nvPr>
            <p:ph type="sldNum" sz="quarter" idx="12"/>
          </p:nvPr>
        </p:nvSpPr>
        <p:spPr/>
        <p:txBody>
          <a:bodyPr/>
          <a:lstStyle/>
          <a:p>
            <a:fld id="{BEB356EE-1276-4652-A7D9-D9FCAEBF968B}" type="slidenum">
              <a:rPr lang="sv-SE" smtClean="0"/>
              <a:t>‹#›</a:t>
            </a:fld>
            <a:endParaRPr lang="sv-SE"/>
          </a:p>
        </p:txBody>
      </p:sp>
    </p:spTree>
    <p:extLst>
      <p:ext uri="{BB962C8B-B14F-4D97-AF65-F5344CB8AC3E}">
        <p14:creationId xmlns:p14="http://schemas.microsoft.com/office/powerpoint/2010/main" val="41888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44510B-EE89-CA74-E795-927750C60E1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A9D7437-A64B-010E-65FF-A175F82428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D8F91D2-9592-40DB-9E5A-0192AC666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7C278B7-1D3B-0272-AFEE-2F639F45ECFD}"/>
              </a:ext>
            </a:extLst>
          </p:cNvPr>
          <p:cNvSpPr>
            <a:spLocks noGrp="1"/>
          </p:cNvSpPr>
          <p:nvPr>
            <p:ph type="dt" sz="half" idx="10"/>
          </p:nvPr>
        </p:nvSpPr>
        <p:spPr/>
        <p:txBody>
          <a:bodyPr/>
          <a:lstStyle/>
          <a:p>
            <a:fld id="{11D81DEA-811B-45F3-87F4-ABC44796AC2B}" type="datetimeFigureOut">
              <a:rPr lang="sv-SE" smtClean="0"/>
              <a:t>2024-03-24</a:t>
            </a:fld>
            <a:endParaRPr lang="sv-SE"/>
          </a:p>
        </p:txBody>
      </p:sp>
      <p:sp>
        <p:nvSpPr>
          <p:cNvPr id="6" name="Platshållare för sidfot 5">
            <a:extLst>
              <a:ext uri="{FF2B5EF4-FFF2-40B4-BE49-F238E27FC236}">
                <a16:creationId xmlns:a16="http://schemas.microsoft.com/office/drawing/2014/main" id="{404958A2-6FC3-ABCA-B12C-A1A7BF9701F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9A4A867-A8BA-18FF-AF38-34E9981AF0F3}"/>
              </a:ext>
            </a:extLst>
          </p:cNvPr>
          <p:cNvSpPr>
            <a:spLocks noGrp="1"/>
          </p:cNvSpPr>
          <p:nvPr>
            <p:ph type="sldNum" sz="quarter" idx="12"/>
          </p:nvPr>
        </p:nvSpPr>
        <p:spPr/>
        <p:txBody>
          <a:bodyPr/>
          <a:lstStyle/>
          <a:p>
            <a:fld id="{BEB356EE-1276-4652-A7D9-D9FCAEBF968B}" type="slidenum">
              <a:rPr lang="sv-SE" smtClean="0"/>
              <a:t>‹#›</a:t>
            </a:fld>
            <a:endParaRPr lang="sv-SE"/>
          </a:p>
        </p:txBody>
      </p:sp>
    </p:spTree>
    <p:extLst>
      <p:ext uri="{BB962C8B-B14F-4D97-AF65-F5344CB8AC3E}">
        <p14:creationId xmlns:p14="http://schemas.microsoft.com/office/powerpoint/2010/main" val="97802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CCFA118-CC6E-1B7F-A9B4-3D177E7F5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36C5B57-B203-02CD-62A1-787D98E7D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A60D923-34B1-9EFD-3960-A546D6FFC0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81DEA-811B-45F3-87F4-ABC44796AC2B}" type="datetimeFigureOut">
              <a:rPr lang="sv-SE" smtClean="0"/>
              <a:t>2024-03-24</a:t>
            </a:fld>
            <a:endParaRPr lang="sv-SE"/>
          </a:p>
        </p:txBody>
      </p:sp>
      <p:sp>
        <p:nvSpPr>
          <p:cNvPr id="5" name="Platshållare för sidfot 4">
            <a:extLst>
              <a:ext uri="{FF2B5EF4-FFF2-40B4-BE49-F238E27FC236}">
                <a16:creationId xmlns:a16="http://schemas.microsoft.com/office/drawing/2014/main" id="{272803DC-4256-9B05-24BF-41FAD819A0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9D0126C-DD90-9F31-0955-356C049D96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356EE-1276-4652-A7D9-D9FCAEBF968B}" type="slidenum">
              <a:rPr lang="sv-SE" smtClean="0"/>
              <a:t>‹#›</a:t>
            </a:fld>
            <a:endParaRPr lang="sv-SE"/>
          </a:p>
        </p:txBody>
      </p:sp>
    </p:spTree>
    <p:extLst>
      <p:ext uri="{BB962C8B-B14F-4D97-AF65-F5344CB8AC3E}">
        <p14:creationId xmlns:p14="http://schemas.microsoft.com/office/powerpoint/2010/main" val="441566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4EBF3B-6E8C-3FE4-ACCD-274A1B43D25E}"/>
              </a:ext>
            </a:extLst>
          </p:cNvPr>
          <p:cNvSpPr>
            <a:spLocks noGrp="1"/>
          </p:cNvSpPr>
          <p:nvPr>
            <p:ph type="ctrTitle"/>
          </p:nvPr>
        </p:nvSpPr>
        <p:spPr>
          <a:xfrm>
            <a:off x="1524000" y="1608925"/>
            <a:ext cx="9144000" cy="2387600"/>
          </a:xfrm>
        </p:spPr>
        <p:txBody>
          <a:bodyPr>
            <a:normAutofit/>
          </a:bodyPr>
          <a:lstStyle/>
          <a:p>
            <a:r>
              <a:rPr lang="sv-SE" sz="4000" b="1" dirty="0">
                <a:latin typeface="Arial" panose="020B0604020202020204" pitchFamily="34" charset="0"/>
                <a:ea typeface="Garamond" panose="02020404030301010803" pitchFamily="18" charset="0"/>
              </a:rPr>
              <a:t>Resultat av TTK:s medlemsenkät </a:t>
            </a:r>
            <a:br>
              <a:rPr lang="sv-SE" sz="4000" b="1" dirty="0">
                <a:latin typeface="Arial" panose="020B0604020202020204" pitchFamily="34" charset="0"/>
                <a:ea typeface="Garamond" panose="02020404030301010803" pitchFamily="18" charset="0"/>
              </a:rPr>
            </a:br>
            <a:r>
              <a:rPr lang="sv-SE" sz="4000" b="1" dirty="0">
                <a:latin typeface="Arial" panose="020B0604020202020204" pitchFamily="34" charset="0"/>
                <a:ea typeface="Garamond" panose="02020404030301010803" pitchFamily="18" charset="0"/>
              </a:rPr>
              <a:t>2024</a:t>
            </a:r>
            <a:endParaRPr lang="sv-SE" sz="4000" b="1" dirty="0"/>
          </a:p>
        </p:txBody>
      </p:sp>
    </p:spTree>
    <p:extLst>
      <p:ext uri="{BB962C8B-B14F-4D97-AF65-F5344CB8AC3E}">
        <p14:creationId xmlns:p14="http://schemas.microsoft.com/office/powerpoint/2010/main" val="3952422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iagram över formulärsvar. Namn på fråga: 8. Hur upplever du kvaliteten på klubbens träningsverksamhet?. Antal svar: 53 svar.">
            <a:extLst>
              <a:ext uri="{FF2B5EF4-FFF2-40B4-BE49-F238E27FC236}">
                <a16:creationId xmlns:a16="http://schemas.microsoft.com/office/drawing/2014/main" id="{11B81F19-04F4-9261-13C7-538DBB15E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3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iagram över formulärsvar. Namn på fråga: 9. Hur upplever du kvaliteten på klubbens tränare?. Antal svar: 53 svar.">
            <a:extLst>
              <a:ext uri="{FF2B5EF4-FFF2-40B4-BE49-F238E27FC236}">
                <a16:creationId xmlns:a16="http://schemas.microsoft.com/office/drawing/2014/main" id="{47A5EC1E-219A-7566-3BB6-52D235B8A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02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iagram över formulärsvar. Namn på fråga: 10. Hur upplever du tillgängligheten för banbokning?. Antal svar: 53 svar.">
            <a:extLst>
              <a:ext uri="{FF2B5EF4-FFF2-40B4-BE49-F238E27FC236}">
                <a16:creationId xmlns:a16="http://schemas.microsoft.com/office/drawing/2014/main" id="{661202BA-751F-B5EE-FF83-72A4D8C7D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188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agram över formulärsvar. Namn på fråga: 11. Hur upplever du användningen av bokningssystemet MATCHi?. Antal svar: 53 svar.">
            <a:extLst>
              <a:ext uri="{FF2B5EF4-FFF2-40B4-BE49-F238E27FC236}">
                <a16:creationId xmlns:a16="http://schemas.microsoft.com/office/drawing/2014/main" id="{CB264126-435D-0ABA-F2FF-A2CE22E9E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72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iagram över formulärsvar. Namn på fråga: 12. Hur upplever du användningen och möjligheten att spela med bollmaskinen?. Antal svar: 53 svar.">
            <a:extLst>
              <a:ext uri="{FF2B5EF4-FFF2-40B4-BE49-F238E27FC236}">
                <a16:creationId xmlns:a16="http://schemas.microsoft.com/office/drawing/2014/main" id="{E6574CA5-DE56-2A78-6A9A-F93BF0039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410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AECB9F-D363-6205-18F1-5FB40E740387}"/>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9E218EC3-CA4D-4F4B-D41F-34F76F9EB8B9}"/>
              </a:ext>
            </a:extLst>
          </p:cNvPr>
          <p:cNvSpPr>
            <a:spLocks noGrp="1"/>
          </p:cNvSpPr>
          <p:nvPr>
            <p:ph idx="1"/>
          </p:nvPr>
        </p:nvSpPr>
        <p:spPr/>
        <p:txBody>
          <a:bodyPr/>
          <a:lstStyle/>
          <a:p>
            <a:endParaRPr lang="sv-SE"/>
          </a:p>
        </p:txBody>
      </p:sp>
      <p:pic>
        <p:nvPicPr>
          <p:cNvPr id="15362" name="Picture 2" descr="Diagram över formulärsvar. Namn på fråga: 13. Vilket utbud skulle du vilja att det finns i kioskförsäljningen? (Du kan välja flera alternativ). Skriv gärna en kommentar om vilket utbud du önskar.. Antal svar: 53 svar.">
            <a:extLst>
              <a:ext uri="{FF2B5EF4-FFF2-40B4-BE49-F238E27FC236}">
                <a16:creationId xmlns:a16="http://schemas.microsoft.com/office/drawing/2014/main" id="{C99CD558-26D6-AE75-A0E3-96AC850FE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49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5582DC9-87D0-18A1-17ED-7548835430C2}"/>
              </a:ext>
            </a:extLst>
          </p:cNvPr>
          <p:cNvSpPr>
            <a:spLocks noGrp="1"/>
          </p:cNvSpPr>
          <p:nvPr>
            <p:ph idx="1"/>
          </p:nvPr>
        </p:nvSpPr>
        <p:spPr/>
        <p:txBody>
          <a:bodyPr/>
          <a:lstStyle/>
          <a:p>
            <a:endParaRPr lang="sv-SE"/>
          </a:p>
        </p:txBody>
      </p:sp>
      <p:pic>
        <p:nvPicPr>
          <p:cNvPr id="16386" name="Picture 2" descr="Diagram över formulärsvar. Namn på fråga: 14. Hur upplever du möjligheten att kunna köpa tennisracket och övriga tennisprylar via vårt samarbete med Fair play TK?. Antal svar: 53 svar.">
            <a:extLst>
              <a:ext uri="{FF2B5EF4-FFF2-40B4-BE49-F238E27FC236}">
                <a16:creationId xmlns:a16="http://schemas.microsoft.com/office/drawing/2014/main" id="{DB9689B6-4D09-2379-EF32-E8C7BA47A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280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DAD27E7-2B34-4CEC-6C4F-33AFD4BC7B46}"/>
              </a:ext>
            </a:extLst>
          </p:cNvPr>
          <p:cNvPicPr>
            <a:picLocks noChangeAspect="1"/>
          </p:cNvPicPr>
          <p:nvPr/>
        </p:nvPicPr>
        <p:blipFill>
          <a:blip r:embed="rId2"/>
          <a:stretch>
            <a:fillRect/>
          </a:stretch>
        </p:blipFill>
        <p:spPr>
          <a:xfrm>
            <a:off x="2282819" y="0"/>
            <a:ext cx="6232007" cy="4431090"/>
          </a:xfrm>
          <a:prstGeom prst="rect">
            <a:avLst/>
          </a:prstGeom>
        </p:spPr>
      </p:pic>
      <p:pic>
        <p:nvPicPr>
          <p:cNvPr id="7" name="Bildobjekt 6">
            <a:extLst>
              <a:ext uri="{FF2B5EF4-FFF2-40B4-BE49-F238E27FC236}">
                <a16:creationId xmlns:a16="http://schemas.microsoft.com/office/drawing/2014/main" id="{81D5078D-A07A-9887-6CAF-BF9A4895D837}"/>
              </a:ext>
            </a:extLst>
          </p:cNvPr>
          <p:cNvPicPr>
            <a:picLocks noChangeAspect="1"/>
          </p:cNvPicPr>
          <p:nvPr/>
        </p:nvPicPr>
        <p:blipFill>
          <a:blip r:embed="rId3"/>
          <a:stretch>
            <a:fillRect/>
          </a:stretch>
        </p:blipFill>
        <p:spPr>
          <a:xfrm>
            <a:off x="2282819" y="4296750"/>
            <a:ext cx="5846113" cy="2489965"/>
          </a:xfrm>
          <a:prstGeom prst="rect">
            <a:avLst/>
          </a:prstGeom>
        </p:spPr>
      </p:pic>
    </p:spTree>
    <p:extLst>
      <p:ext uri="{BB962C8B-B14F-4D97-AF65-F5344CB8AC3E}">
        <p14:creationId xmlns:p14="http://schemas.microsoft.com/office/powerpoint/2010/main" val="3871164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iagram över formulärsvar. Namn på fråga: 16. Hur upplever du kvaliteten på städningen i Albäckshallen?. Antal svar: 53 svar.">
            <a:extLst>
              <a:ext uri="{FF2B5EF4-FFF2-40B4-BE49-F238E27FC236}">
                <a16:creationId xmlns:a16="http://schemas.microsoft.com/office/drawing/2014/main" id="{98DC38AD-0A36-CC3B-D6DB-9386B9EDC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06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2E3C69-F656-80D0-58F7-E2BDB9972AE4}"/>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BFAC035D-5B3A-9313-E095-BD79398C6BAA}"/>
              </a:ext>
            </a:extLst>
          </p:cNvPr>
          <p:cNvSpPr>
            <a:spLocks noGrp="1"/>
          </p:cNvSpPr>
          <p:nvPr>
            <p:ph idx="1"/>
          </p:nvPr>
        </p:nvSpPr>
        <p:spPr/>
        <p:txBody>
          <a:bodyPr/>
          <a:lstStyle/>
          <a:p>
            <a:endParaRPr lang="sv-SE"/>
          </a:p>
        </p:txBody>
      </p:sp>
      <p:pic>
        <p:nvPicPr>
          <p:cNvPr id="18434" name="Picture 2" descr="Diagram över formulärsvar. Namn på fråga: 17. Vilka av klubbens olika informationskanaler upplever du är mest användbara? (Du kan välja flera alternativ). Antal svar: 53 svar.">
            <a:extLst>
              <a:ext uri="{FF2B5EF4-FFF2-40B4-BE49-F238E27FC236}">
                <a16:creationId xmlns:a16="http://schemas.microsoft.com/office/drawing/2014/main" id="{03E109DD-DE18-B6BA-34B5-086125BEA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42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1">
            <a:extLst>
              <a:ext uri="{FF2B5EF4-FFF2-40B4-BE49-F238E27FC236}">
                <a16:creationId xmlns:a16="http://schemas.microsoft.com/office/drawing/2014/main" id="{502851EA-076F-4752-89C1-A9F62CD5BF63}"/>
              </a:ext>
            </a:extLst>
          </p:cNvPr>
          <p:cNvGraphicFramePr>
            <a:graphicFrameLocks noGrp="1"/>
          </p:cNvGraphicFramePr>
          <p:nvPr>
            <p:ph idx="1"/>
            <p:extLst>
              <p:ext uri="{D42A27DB-BD31-4B8C-83A1-F6EECF244321}">
                <p14:modId xmlns:p14="http://schemas.microsoft.com/office/powerpoint/2010/main" val="1463907388"/>
              </p:ext>
            </p:extLst>
          </p:nvPr>
        </p:nvGraphicFramePr>
        <p:xfrm>
          <a:off x="1715513" y="1113579"/>
          <a:ext cx="8760973" cy="4050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852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6DCCF20-415A-3CD0-4938-55A842907199}"/>
              </a:ext>
            </a:extLst>
          </p:cNvPr>
          <p:cNvSpPr>
            <a:spLocks noGrp="1"/>
          </p:cNvSpPr>
          <p:nvPr>
            <p:ph idx="1"/>
          </p:nvPr>
        </p:nvSpPr>
        <p:spPr/>
        <p:txBody>
          <a:bodyPr/>
          <a:lstStyle/>
          <a:p>
            <a:endParaRPr lang="sv-SE"/>
          </a:p>
        </p:txBody>
      </p:sp>
      <p:pic>
        <p:nvPicPr>
          <p:cNvPr id="19458" name="Picture 2" descr="Diagram över formulärsvar. Namn på fråga: 18. Vilka av klubbens ytor använder du mest? (Du kan välja flera alternativ). Antal svar: 53 svar.">
            <a:extLst>
              <a:ext uri="{FF2B5EF4-FFF2-40B4-BE49-F238E27FC236}">
                <a16:creationId xmlns:a16="http://schemas.microsoft.com/office/drawing/2014/main" id="{34BBFDF6-BC03-C251-318C-CA98E3684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235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EAFB25-257C-7785-9345-8062F1CD25A1}"/>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F038C35A-7A97-DD1C-EE53-E519739A8383}"/>
              </a:ext>
            </a:extLst>
          </p:cNvPr>
          <p:cNvSpPr>
            <a:spLocks noGrp="1"/>
          </p:cNvSpPr>
          <p:nvPr>
            <p:ph idx="1"/>
          </p:nvPr>
        </p:nvSpPr>
        <p:spPr/>
        <p:txBody>
          <a:bodyPr/>
          <a:lstStyle/>
          <a:p>
            <a:endParaRPr lang="sv-SE"/>
          </a:p>
        </p:txBody>
      </p:sp>
      <p:pic>
        <p:nvPicPr>
          <p:cNvPr id="20482" name="Picture 2" descr="Diagram över formulärsvar. Namn på fråga: 19. Vilka av klubbens ytor anser du vara mest i behov av förändring/förbättring? (Du kan välja flera alternativ). Antal svar: 53 svar.">
            <a:extLst>
              <a:ext uri="{FF2B5EF4-FFF2-40B4-BE49-F238E27FC236}">
                <a16:creationId xmlns:a16="http://schemas.microsoft.com/office/drawing/2014/main" id="{EB453D82-AD82-02C6-53FE-E748C9853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513"/>
            <a:ext cx="12192000" cy="652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668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F046671-8EA8-BA5F-42CE-3C2BFD9A8075}"/>
              </a:ext>
            </a:extLst>
          </p:cNvPr>
          <p:cNvPicPr>
            <a:picLocks noChangeAspect="1"/>
          </p:cNvPicPr>
          <p:nvPr/>
        </p:nvPicPr>
        <p:blipFill>
          <a:blip r:embed="rId2"/>
          <a:stretch>
            <a:fillRect/>
          </a:stretch>
        </p:blipFill>
        <p:spPr>
          <a:xfrm>
            <a:off x="81430" y="0"/>
            <a:ext cx="5731541" cy="3970453"/>
          </a:xfrm>
          <a:prstGeom prst="rect">
            <a:avLst/>
          </a:prstGeom>
        </p:spPr>
      </p:pic>
      <p:pic>
        <p:nvPicPr>
          <p:cNvPr id="7" name="Bildobjekt 6">
            <a:extLst>
              <a:ext uri="{FF2B5EF4-FFF2-40B4-BE49-F238E27FC236}">
                <a16:creationId xmlns:a16="http://schemas.microsoft.com/office/drawing/2014/main" id="{912B5766-AB5C-CD1D-634E-233A0ADD6C48}"/>
              </a:ext>
            </a:extLst>
          </p:cNvPr>
          <p:cNvPicPr>
            <a:picLocks noChangeAspect="1"/>
          </p:cNvPicPr>
          <p:nvPr/>
        </p:nvPicPr>
        <p:blipFill>
          <a:blip r:embed="rId3"/>
          <a:stretch>
            <a:fillRect/>
          </a:stretch>
        </p:blipFill>
        <p:spPr>
          <a:xfrm>
            <a:off x="81430" y="4139600"/>
            <a:ext cx="5906644" cy="2450889"/>
          </a:xfrm>
          <a:prstGeom prst="rect">
            <a:avLst/>
          </a:prstGeom>
        </p:spPr>
      </p:pic>
      <p:pic>
        <p:nvPicPr>
          <p:cNvPr id="9" name="Bildobjekt 8">
            <a:extLst>
              <a:ext uri="{FF2B5EF4-FFF2-40B4-BE49-F238E27FC236}">
                <a16:creationId xmlns:a16="http://schemas.microsoft.com/office/drawing/2014/main" id="{80D093EF-4EEB-A220-CF3E-C875CA2AFADA}"/>
              </a:ext>
            </a:extLst>
          </p:cNvPr>
          <p:cNvPicPr>
            <a:picLocks noChangeAspect="1"/>
          </p:cNvPicPr>
          <p:nvPr/>
        </p:nvPicPr>
        <p:blipFill>
          <a:blip r:embed="rId4"/>
          <a:stretch>
            <a:fillRect/>
          </a:stretch>
        </p:blipFill>
        <p:spPr>
          <a:xfrm>
            <a:off x="6096000" y="5314"/>
            <a:ext cx="5731541" cy="3251297"/>
          </a:xfrm>
          <a:prstGeom prst="rect">
            <a:avLst/>
          </a:prstGeom>
        </p:spPr>
      </p:pic>
      <p:pic>
        <p:nvPicPr>
          <p:cNvPr id="11" name="Bildobjekt 10">
            <a:extLst>
              <a:ext uri="{FF2B5EF4-FFF2-40B4-BE49-F238E27FC236}">
                <a16:creationId xmlns:a16="http://schemas.microsoft.com/office/drawing/2014/main" id="{54B2A908-3C28-3D62-4CCC-451A15E5072E}"/>
              </a:ext>
            </a:extLst>
          </p:cNvPr>
          <p:cNvPicPr>
            <a:picLocks noChangeAspect="1"/>
          </p:cNvPicPr>
          <p:nvPr/>
        </p:nvPicPr>
        <p:blipFill>
          <a:blip r:embed="rId5"/>
          <a:stretch>
            <a:fillRect/>
          </a:stretch>
        </p:blipFill>
        <p:spPr>
          <a:xfrm>
            <a:off x="6096000" y="3234758"/>
            <a:ext cx="4939430" cy="2871129"/>
          </a:xfrm>
          <a:prstGeom prst="rect">
            <a:avLst/>
          </a:prstGeom>
        </p:spPr>
      </p:pic>
      <p:pic>
        <p:nvPicPr>
          <p:cNvPr id="13" name="Bildobjekt 12">
            <a:extLst>
              <a:ext uri="{FF2B5EF4-FFF2-40B4-BE49-F238E27FC236}">
                <a16:creationId xmlns:a16="http://schemas.microsoft.com/office/drawing/2014/main" id="{CF4C2169-BBEF-EF71-1D2E-2ABB8D7EF02C}"/>
              </a:ext>
            </a:extLst>
          </p:cNvPr>
          <p:cNvPicPr>
            <a:picLocks noChangeAspect="1"/>
          </p:cNvPicPr>
          <p:nvPr/>
        </p:nvPicPr>
        <p:blipFill>
          <a:blip r:embed="rId6"/>
          <a:stretch>
            <a:fillRect/>
          </a:stretch>
        </p:blipFill>
        <p:spPr>
          <a:xfrm>
            <a:off x="6095999" y="6017033"/>
            <a:ext cx="4858139" cy="719471"/>
          </a:xfrm>
          <a:prstGeom prst="rect">
            <a:avLst/>
          </a:prstGeom>
        </p:spPr>
      </p:pic>
    </p:spTree>
    <p:extLst>
      <p:ext uri="{BB962C8B-B14F-4D97-AF65-F5344CB8AC3E}">
        <p14:creationId xmlns:p14="http://schemas.microsoft.com/office/powerpoint/2010/main" val="1433187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A108ED6-8353-9743-EAD7-67FA396D5004}"/>
              </a:ext>
            </a:extLst>
          </p:cNvPr>
          <p:cNvSpPr>
            <a:spLocks noGrp="1"/>
          </p:cNvSpPr>
          <p:nvPr>
            <p:ph idx="1"/>
          </p:nvPr>
        </p:nvSpPr>
        <p:spPr/>
        <p:txBody>
          <a:bodyPr/>
          <a:lstStyle/>
          <a:p>
            <a:endParaRPr lang="sv-SE"/>
          </a:p>
        </p:txBody>
      </p:sp>
      <p:pic>
        <p:nvPicPr>
          <p:cNvPr id="21506" name="Picture 2" descr="Diagram över formulärsvar. Namn på fråga: 21. Hur upplever du utbudet av event/aktiviteter? (tex. sportlovstennis, aktiviteter under jullov m.m.). Ange gärna om du har önskemål om specifika aktiviteter.. Antal svar: 53 svar.">
            <a:extLst>
              <a:ext uri="{FF2B5EF4-FFF2-40B4-BE49-F238E27FC236}">
                <a16:creationId xmlns:a16="http://schemas.microsoft.com/office/drawing/2014/main" id="{D4D18C18-AB47-2EC9-2629-66CD7031C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096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C0A4FFD-B953-2FBE-735A-543E8404886C}"/>
              </a:ext>
            </a:extLst>
          </p:cNvPr>
          <p:cNvSpPr>
            <a:spLocks noGrp="1"/>
          </p:cNvSpPr>
          <p:nvPr>
            <p:ph idx="1"/>
          </p:nvPr>
        </p:nvSpPr>
        <p:spPr/>
        <p:txBody>
          <a:bodyPr/>
          <a:lstStyle/>
          <a:p>
            <a:endParaRPr lang="sv-SE"/>
          </a:p>
        </p:txBody>
      </p:sp>
      <p:pic>
        <p:nvPicPr>
          <p:cNvPr id="22530" name="Picture 2" descr="Diagram över formulärsvar. Namn på fråga: 22. Hur upplever du utbudet av tävlingar/tävlingsspel som arrangeras av och på klubben? (tex. klubbmästerskap, SO-tour, påskblixt, seriespel m.m.). Ange gärna om du har önskemål om specifika tävlingar.. Antal svar: 53 svar.">
            <a:extLst>
              <a:ext uri="{FF2B5EF4-FFF2-40B4-BE49-F238E27FC236}">
                <a16:creationId xmlns:a16="http://schemas.microsoft.com/office/drawing/2014/main" id="{D9189D6E-0506-F908-DE4C-97D286510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774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iagram över formulärsvar. Namn på fråga: 23. Hur nöjd är du generellt sett med TTK:s verksamhet?. Antal svar: 53 svar.">
            <a:extLst>
              <a:ext uri="{FF2B5EF4-FFF2-40B4-BE49-F238E27FC236}">
                <a16:creationId xmlns:a16="http://schemas.microsoft.com/office/drawing/2014/main" id="{C46FD1DC-4136-FAD0-0FD9-5436F2E3E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857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214C1FB-F03F-57A7-B978-698BD1BFB3DC}"/>
              </a:ext>
            </a:extLst>
          </p:cNvPr>
          <p:cNvPicPr>
            <a:picLocks noChangeAspect="1"/>
          </p:cNvPicPr>
          <p:nvPr/>
        </p:nvPicPr>
        <p:blipFill>
          <a:blip r:embed="rId2"/>
          <a:stretch>
            <a:fillRect/>
          </a:stretch>
        </p:blipFill>
        <p:spPr>
          <a:xfrm>
            <a:off x="95314" y="46771"/>
            <a:ext cx="6110518" cy="4415017"/>
          </a:xfrm>
          <a:prstGeom prst="rect">
            <a:avLst/>
          </a:prstGeom>
        </p:spPr>
      </p:pic>
      <p:pic>
        <p:nvPicPr>
          <p:cNvPr id="7" name="Bildobjekt 6">
            <a:extLst>
              <a:ext uri="{FF2B5EF4-FFF2-40B4-BE49-F238E27FC236}">
                <a16:creationId xmlns:a16="http://schemas.microsoft.com/office/drawing/2014/main" id="{282BEFC6-7E49-5565-6269-867B0082081F}"/>
              </a:ext>
            </a:extLst>
          </p:cNvPr>
          <p:cNvPicPr>
            <a:picLocks noChangeAspect="1"/>
          </p:cNvPicPr>
          <p:nvPr/>
        </p:nvPicPr>
        <p:blipFill>
          <a:blip r:embed="rId3"/>
          <a:stretch>
            <a:fillRect/>
          </a:stretch>
        </p:blipFill>
        <p:spPr>
          <a:xfrm>
            <a:off x="6205832" y="195943"/>
            <a:ext cx="5622552" cy="3340596"/>
          </a:xfrm>
          <a:prstGeom prst="rect">
            <a:avLst/>
          </a:prstGeom>
        </p:spPr>
      </p:pic>
      <p:pic>
        <p:nvPicPr>
          <p:cNvPr id="9" name="Bildobjekt 8">
            <a:extLst>
              <a:ext uri="{FF2B5EF4-FFF2-40B4-BE49-F238E27FC236}">
                <a16:creationId xmlns:a16="http://schemas.microsoft.com/office/drawing/2014/main" id="{39EFEA01-890A-313B-851D-CA233A15B0A9}"/>
              </a:ext>
            </a:extLst>
          </p:cNvPr>
          <p:cNvPicPr>
            <a:picLocks noChangeAspect="1"/>
          </p:cNvPicPr>
          <p:nvPr/>
        </p:nvPicPr>
        <p:blipFill>
          <a:blip r:embed="rId4"/>
          <a:stretch>
            <a:fillRect/>
          </a:stretch>
        </p:blipFill>
        <p:spPr>
          <a:xfrm>
            <a:off x="6089163" y="3429000"/>
            <a:ext cx="5855889" cy="3198527"/>
          </a:xfrm>
          <a:prstGeom prst="rect">
            <a:avLst/>
          </a:prstGeom>
        </p:spPr>
      </p:pic>
    </p:spTree>
    <p:extLst>
      <p:ext uri="{BB962C8B-B14F-4D97-AF65-F5344CB8AC3E}">
        <p14:creationId xmlns:p14="http://schemas.microsoft.com/office/powerpoint/2010/main" val="28156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agram över formulärsvar. Namn på fråga: 1. Vilken åldersgrupp tillhör du?. Antal svar: 53 svar.">
            <a:extLst>
              <a:ext uri="{FF2B5EF4-FFF2-40B4-BE49-F238E27FC236}">
                <a16:creationId xmlns:a16="http://schemas.microsoft.com/office/drawing/2014/main" id="{F726DF7A-1B65-EDDA-EA27-4E1181660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170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agram över formulärsvar. Namn på fråga: 2. Är du man eller kvinna?. Antal svar: 53 svar.">
            <a:extLst>
              <a:ext uri="{FF2B5EF4-FFF2-40B4-BE49-F238E27FC236}">
                <a16:creationId xmlns:a16="http://schemas.microsoft.com/office/drawing/2014/main" id="{1EC5008A-7DF9-C8B6-FFA0-B66FD0846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24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agram över formulärsvar. Namn på fråga: 3. På vilken nivå spelar du tennis?. Antal svar: 53 svar.">
            <a:extLst>
              <a:ext uri="{FF2B5EF4-FFF2-40B4-BE49-F238E27FC236}">
                <a16:creationId xmlns:a16="http://schemas.microsoft.com/office/drawing/2014/main" id="{4C7D64B4-71C4-8A76-CD3A-9B673231C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19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iagram över formulärsvar. Namn på fråga: 4. Hur ofta spelar du tennis i Albäckshallen?. Antal svar: 53 svar.">
            <a:extLst>
              <a:ext uri="{FF2B5EF4-FFF2-40B4-BE49-F238E27FC236}">
                <a16:creationId xmlns:a16="http://schemas.microsoft.com/office/drawing/2014/main" id="{5AD108A9-98DB-7ED8-AA79-39051F5C6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58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4EAB052-DB9C-B102-EEFC-175A2D3AC9E8}"/>
              </a:ext>
            </a:extLst>
          </p:cNvPr>
          <p:cNvSpPr>
            <a:spLocks noGrp="1"/>
          </p:cNvSpPr>
          <p:nvPr>
            <p:ph idx="1"/>
          </p:nvPr>
        </p:nvSpPr>
        <p:spPr/>
        <p:txBody>
          <a:bodyPr/>
          <a:lstStyle/>
          <a:p>
            <a:endParaRPr lang="sv-SE"/>
          </a:p>
        </p:txBody>
      </p:sp>
      <p:pic>
        <p:nvPicPr>
          <p:cNvPr id="6150" name="Picture 6" descr="Diagram över formulärsvar. Namn på fråga: 5. Vad är din upplevelse av första intrycket när du besöker hallen/anläggningen? Skriv gärna en kommentar.. Antal svar: 53 svar.">
            <a:extLst>
              <a:ext uri="{FF2B5EF4-FFF2-40B4-BE49-F238E27FC236}">
                <a16:creationId xmlns:a16="http://schemas.microsoft.com/office/drawing/2014/main" id="{7A0DAC9B-CFCC-02A0-B361-9026D032A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575"/>
            <a:ext cx="121920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10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71397F4-2E17-41E9-2C27-F0E24F69E9A9}"/>
              </a:ext>
            </a:extLst>
          </p:cNvPr>
          <p:cNvSpPr>
            <a:spLocks noGrp="1"/>
          </p:cNvSpPr>
          <p:nvPr>
            <p:ph idx="1"/>
          </p:nvPr>
        </p:nvSpPr>
        <p:spPr/>
        <p:txBody>
          <a:bodyPr/>
          <a:lstStyle/>
          <a:p>
            <a:endParaRPr lang="sv-SE"/>
          </a:p>
        </p:txBody>
      </p:sp>
      <p:pic>
        <p:nvPicPr>
          <p:cNvPr id="8194" name="Picture 2" descr="Diagram över formulärsvar. Namn på fråga: 6. På vilka dagar och tider föredrar du att spela tennis? (Du kan välja flera alternativ). Antal svar: 53 svar.">
            <a:extLst>
              <a:ext uri="{FF2B5EF4-FFF2-40B4-BE49-F238E27FC236}">
                <a16:creationId xmlns:a16="http://schemas.microsoft.com/office/drawing/2014/main" id="{0F4F73F0-D3FB-C3D9-F19B-D2693D3E0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79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agram över formulärsvar. Namn på fråga: 7. Skulle du vilja spela mer tennis än vad du gör i dagsläget?. Antal svar: 53 svar.">
            <a:extLst>
              <a:ext uri="{FF2B5EF4-FFF2-40B4-BE49-F238E27FC236}">
                <a16:creationId xmlns:a16="http://schemas.microsoft.com/office/drawing/2014/main" id="{EEC19873-D6B6-8C5D-BFFF-A3833ED9A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2725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207</Words>
  <Application>Microsoft Office PowerPoint</Application>
  <PresentationFormat>Bredbild</PresentationFormat>
  <Paragraphs>15</Paragraphs>
  <Slides>26</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26</vt:i4>
      </vt:variant>
    </vt:vector>
  </HeadingPairs>
  <TitlesOfParts>
    <vt:vector size="31" baseType="lpstr">
      <vt:lpstr>Arial</vt:lpstr>
      <vt:lpstr>Calibri</vt:lpstr>
      <vt:lpstr>Calibri Light</vt:lpstr>
      <vt:lpstr>Garamond</vt:lpstr>
      <vt:lpstr>Office-tema</vt:lpstr>
      <vt:lpstr>Resultat av TTK:s medlemsenkät  2024</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Malmö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Resultat av TTK:s medlemsenkät  2024</dc:title>
  <dc:creator>Cassandra Lundvall</dc:creator>
  <cp:lastModifiedBy>Carola</cp:lastModifiedBy>
  <cp:revision>1</cp:revision>
  <dcterms:created xsi:type="dcterms:W3CDTF">2024-03-04T15:19:58Z</dcterms:created>
  <dcterms:modified xsi:type="dcterms:W3CDTF">2024-03-24T14:53:24Z</dcterms:modified>
</cp:coreProperties>
</file>